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21"/>
  </p:notesMasterIdLst>
  <p:sldIdLst>
    <p:sldId id="408" r:id="rId6"/>
    <p:sldId id="433" r:id="rId7"/>
    <p:sldId id="434" r:id="rId8"/>
    <p:sldId id="436" r:id="rId9"/>
    <p:sldId id="437" r:id="rId10"/>
    <p:sldId id="4823" r:id="rId11"/>
    <p:sldId id="289" r:id="rId12"/>
    <p:sldId id="435" r:id="rId13"/>
    <p:sldId id="438" r:id="rId14"/>
    <p:sldId id="439" r:id="rId15"/>
    <p:sldId id="4819" r:id="rId16"/>
    <p:sldId id="432" r:id="rId17"/>
    <p:sldId id="295" r:id="rId18"/>
    <p:sldId id="4821" r:id="rId19"/>
    <p:sldId id="48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19793-F59E-41D3-8AE6-500427F4DB3E}" v="1075" dt="2025-10-15T01:54:03.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snapToGrid="0">
      <p:cViewPr varScale="1">
        <p:scale>
          <a:sx n="104" d="100"/>
          <a:sy n="104" d="100"/>
        </p:scale>
        <p:origin x="10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Ebert" userId="394e5cbd-6050-45f3-a2a2-f31b66c8141b" providerId="ADAL" clId="{8BE22008-569A-46D5-8BB3-3B1C06E6EA41}"/>
    <pc:docChg chg="undo redo custSel addSld delSld modSld sldOrd modMainMaster">
      <pc:chgData name="Harry Ebert" userId="394e5cbd-6050-45f3-a2a2-f31b66c8141b" providerId="ADAL" clId="{8BE22008-569A-46D5-8BB3-3B1C06E6EA41}" dt="2025-10-15T03:08:30.529" v="2444" actId="20577"/>
      <pc:docMkLst>
        <pc:docMk/>
      </pc:docMkLst>
      <pc:sldChg chg="add del modTransition modNotesTx">
        <pc:chgData name="Harry Ebert" userId="394e5cbd-6050-45f3-a2a2-f31b66c8141b" providerId="ADAL" clId="{8BE22008-569A-46D5-8BB3-3B1C06E6EA41}" dt="2025-10-15T03:06:51.497" v="2041" actId="20577"/>
        <pc:sldMkLst>
          <pc:docMk/>
          <pc:sldMk cId="2425000073" sldId="289"/>
        </pc:sldMkLst>
      </pc:sldChg>
      <pc:sldChg chg="addSp delSp modSp add del mod modTransition delAnim modAnim">
        <pc:chgData name="Harry Ebert" userId="394e5cbd-6050-45f3-a2a2-f31b66c8141b" providerId="ADAL" clId="{8BE22008-569A-46D5-8BB3-3B1C06E6EA41}" dt="2025-10-15T01:52:37.870" v="1587"/>
        <pc:sldMkLst>
          <pc:docMk/>
          <pc:sldMk cId="636852110" sldId="295"/>
        </pc:sldMkLst>
        <pc:picChg chg="add del mod">
          <ac:chgData name="Harry Ebert" userId="394e5cbd-6050-45f3-a2a2-f31b66c8141b" providerId="ADAL" clId="{8BE22008-569A-46D5-8BB3-3B1C06E6EA41}" dt="2025-10-14T05:33:38.575" v="950" actId="478"/>
          <ac:picMkLst>
            <pc:docMk/>
            <pc:sldMk cId="636852110" sldId="295"/>
            <ac:picMk id="3" creationId="{D1097B2A-D339-C08E-4054-11CFBD14F965}"/>
          </ac:picMkLst>
        </pc:picChg>
        <pc:picChg chg="add del mod">
          <ac:chgData name="Harry Ebert" userId="394e5cbd-6050-45f3-a2a2-f31b66c8141b" providerId="ADAL" clId="{8BE22008-569A-46D5-8BB3-3B1C06E6EA41}" dt="2025-10-14T05:33:37.445" v="949" actId="478"/>
          <ac:picMkLst>
            <pc:docMk/>
            <pc:sldMk cId="636852110" sldId="295"/>
            <ac:picMk id="5" creationId="{8B6EAD17-DAFE-36AB-33F7-C37C0F7CA1C4}"/>
          </ac:picMkLst>
        </pc:picChg>
      </pc:sldChg>
      <pc:sldChg chg="addSp modSp mod modTransition setBg">
        <pc:chgData name="Harry Ebert" userId="394e5cbd-6050-45f3-a2a2-f31b66c8141b" providerId="ADAL" clId="{8BE22008-569A-46D5-8BB3-3B1C06E6EA41}" dt="2025-10-15T01:52:37.870" v="1587"/>
        <pc:sldMkLst>
          <pc:docMk/>
          <pc:sldMk cId="445166858" sldId="408"/>
        </pc:sldMkLst>
        <pc:picChg chg="add mod">
          <ac:chgData name="Harry Ebert" userId="394e5cbd-6050-45f3-a2a2-f31b66c8141b" providerId="ADAL" clId="{8BE22008-569A-46D5-8BB3-3B1C06E6EA41}" dt="2025-10-15T01:38:08.326" v="1526" actId="1076"/>
          <ac:picMkLst>
            <pc:docMk/>
            <pc:sldMk cId="445166858" sldId="408"/>
            <ac:picMk id="5" creationId="{3D2FF796-F443-D8E9-7266-2B25A2F99A46}"/>
          </ac:picMkLst>
        </pc:picChg>
        <pc:picChg chg="mod">
          <ac:chgData name="Harry Ebert" userId="394e5cbd-6050-45f3-a2a2-f31b66c8141b" providerId="ADAL" clId="{8BE22008-569A-46D5-8BB3-3B1C06E6EA41}" dt="2025-10-15T01:38:08.326" v="1526" actId="1076"/>
          <ac:picMkLst>
            <pc:docMk/>
            <pc:sldMk cId="445166858" sldId="408"/>
            <ac:picMk id="1026" creationId="{137C0C0E-BC88-8A7D-0BFD-E0778FBBACF2}"/>
          </ac:picMkLst>
        </pc:picChg>
      </pc:sldChg>
      <pc:sldChg chg="addSp modSp mod modTransition">
        <pc:chgData name="Harry Ebert" userId="394e5cbd-6050-45f3-a2a2-f31b66c8141b" providerId="ADAL" clId="{8BE22008-569A-46D5-8BB3-3B1C06E6EA41}" dt="2025-10-15T01:52:37.870" v="1587"/>
        <pc:sldMkLst>
          <pc:docMk/>
          <pc:sldMk cId="734681666" sldId="432"/>
        </pc:sldMkLst>
        <pc:spChg chg="add mod">
          <ac:chgData name="Harry Ebert" userId="394e5cbd-6050-45f3-a2a2-f31b66c8141b" providerId="ADAL" clId="{8BE22008-569A-46D5-8BB3-3B1C06E6EA41}" dt="2025-10-14T06:23:13.172" v="1130" actId="1076"/>
          <ac:spMkLst>
            <pc:docMk/>
            <pc:sldMk cId="734681666" sldId="432"/>
            <ac:spMk id="3" creationId="{25FE4FD4-EFD1-BC3B-6F56-ED4646263F30}"/>
          </ac:spMkLst>
        </pc:spChg>
      </pc:sldChg>
      <pc:sldChg chg="addSp modSp modTransition">
        <pc:chgData name="Harry Ebert" userId="394e5cbd-6050-45f3-a2a2-f31b66c8141b" providerId="ADAL" clId="{8BE22008-569A-46D5-8BB3-3B1C06E6EA41}" dt="2025-10-15T01:52:37.870" v="1587"/>
        <pc:sldMkLst>
          <pc:docMk/>
          <pc:sldMk cId="1223016048" sldId="433"/>
        </pc:sldMkLst>
        <pc:picChg chg="mod">
          <ac:chgData name="Harry Ebert" userId="394e5cbd-6050-45f3-a2a2-f31b66c8141b" providerId="ADAL" clId="{8BE22008-569A-46D5-8BB3-3B1C06E6EA41}" dt="2025-10-15T01:36:49.822" v="1514" actId="164"/>
          <ac:picMkLst>
            <pc:docMk/>
            <pc:sldMk cId="1223016048" sldId="433"/>
            <ac:picMk id="12" creationId="{62788C50-F11B-9BD0-A071-CF1C1B67B532}"/>
          </ac:picMkLst>
        </pc:picChg>
        <pc:picChg chg="mod">
          <ac:chgData name="Harry Ebert" userId="394e5cbd-6050-45f3-a2a2-f31b66c8141b" providerId="ADAL" clId="{8BE22008-569A-46D5-8BB3-3B1C06E6EA41}" dt="2025-10-15T01:36:49.822" v="1514" actId="164"/>
          <ac:picMkLst>
            <pc:docMk/>
            <pc:sldMk cId="1223016048" sldId="433"/>
            <ac:picMk id="1026" creationId="{C0D2C374-7D75-D254-8D78-DC409032EDF3}"/>
          </ac:picMkLst>
        </pc:picChg>
        <pc:picChg chg="mod">
          <ac:chgData name="Harry Ebert" userId="394e5cbd-6050-45f3-a2a2-f31b66c8141b" providerId="ADAL" clId="{8BE22008-569A-46D5-8BB3-3B1C06E6EA41}" dt="2025-10-15T01:36:49.822" v="1514" actId="164"/>
          <ac:picMkLst>
            <pc:docMk/>
            <pc:sldMk cId="1223016048" sldId="433"/>
            <ac:picMk id="1028" creationId="{76F7C5BA-7840-7716-8E94-1AAE8E09B159}"/>
          </ac:picMkLst>
        </pc:picChg>
        <pc:picChg chg="mod">
          <ac:chgData name="Harry Ebert" userId="394e5cbd-6050-45f3-a2a2-f31b66c8141b" providerId="ADAL" clId="{8BE22008-569A-46D5-8BB3-3B1C06E6EA41}" dt="2025-10-15T01:36:49.822" v="1514" actId="164"/>
          <ac:picMkLst>
            <pc:docMk/>
            <pc:sldMk cId="1223016048" sldId="433"/>
            <ac:picMk id="1032" creationId="{01659309-761B-D515-DB42-14C3FB39E122}"/>
          </ac:picMkLst>
        </pc:picChg>
        <pc:picChg chg="mod">
          <ac:chgData name="Harry Ebert" userId="394e5cbd-6050-45f3-a2a2-f31b66c8141b" providerId="ADAL" clId="{8BE22008-569A-46D5-8BB3-3B1C06E6EA41}" dt="2025-10-15T01:36:49.822" v="1514" actId="164"/>
          <ac:picMkLst>
            <pc:docMk/>
            <pc:sldMk cId="1223016048" sldId="433"/>
            <ac:picMk id="1034" creationId="{E2F2C0F5-9CAD-FA4D-21AA-E61B90012AF4}"/>
          </ac:picMkLst>
        </pc:picChg>
        <pc:picChg chg="mod">
          <ac:chgData name="Harry Ebert" userId="394e5cbd-6050-45f3-a2a2-f31b66c8141b" providerId="ADAL" clId="{8BE22008-569A-46D5-8BB3-3B1C06E6EA41}" dt="2025-10-15T01:36:49.822" v="1514" actId="164"/>
          <ac:picMkLst>
            <pc:docMk/>
            <pc:sldMk cId="1223016048" sldId="433"/>
            <ac:picMk id="1038" creationId="{FE09394D-790F-2184-499F-DDCF12C92A05}"/>
          </ac:picMkLst>
        </pc:picChg>
        <pc:picChg chg="mod">
          <ac:chgData name="Harry Ebert" userId="394e5cbd-6050-45f3-a2a2-f31b66c8141b" providerId="ADAL" clId="{8BE22008-569A-46D5-8BB3-3B1C06E6EA41}" dt="2025-10-15T01:36:49.822" v="1514" actId="164"/>
          <ac:picMkLst>
            <pc:docMk/>
            <pc:sldMk cId="1223016048" sldId="433"/>
            <ac:picMk id="1040" creationId="{DB850A39-483E-12EC-888B-C0C5ABAFCF34}"/>
          </ac:picMkLst>
        </pc:picChg>
        <pc:picChg chg="mod">
          <ac:chgData name="Harry Ebert" userId="394e5cbd-6050-45f3-a2a2-f31b66c8141b" providerId="ADAL" clId="{8BE22008-569A-46D5-8BB3-3B1C06E6EA41}" dt="2025-10-15T01:36:49.822" v="1514" actId="164"/>
          <ac:picMkLst>
            <pc:docMk/>
            <pc:sldMk cId="1223016048" sldId="433"/>
            <ac:picMk id="1046" creationId="{147F1143-DF28-6987-73AE-91BE693B567B}"/>
          </ac:picMkLst>
        </pc:picChg>
        <pc:picChg chg="mod">
          <ac:chgData name="Harry Ebert" userId="394e5cbd-6050-45f3-a2a2-f31b66c8141b" providerId="ADAL" clId="{8BE22008-569A-46D5-8BB3-3B1C06E6EA41}" dt="2025-10-15T01:36:49.822" v="1514" actId="164"/>
          <ac:picMkLst>
            <pc:docMk/>
            <pc:sldMk cId="1223016048" sldId="433"/>
            <ac:picMk id="1050" creationId="{2003BE1D-33CC-6FA8-869A-5EFEB0F0F2B0}"/>
          </ac:picMkLst>
        </pc:picChg>
        <pc:picChg chg="mod">
          <ac:chgData name="Harry Ebert" userId="394e5cbd-6050-45f3-a2a2-f31b66c8141b" providerId="ADAL" clId="{8BE22008-569A-46D5-8BB3-3B1C06E6EA41}" dt="2025-10-15T01:36:49.822" v="1514" actId="164"/>
          <ac:picMkLst>
            <pc:docMk/>
            <pc:sldMk cId="1223016048" sldId="433"/>
            <ac:picMk id="1052" creationId="{EDDE2A5C-AD33-F101-61A8-2FCF1247B4AD}"/>
          </ac:picMkLst>
        </pc:picChg>
      </pc:sldChg>
      <pc:sldChg chg="modTransition">
        <pc:chgData name="Harry Ebert" userId="394e5cbd-6050-45f3-a2a2-f31b66c8141b" providerId="ADAL" clId="{8BE22008-569A-46D5-8BB3-3B1C06E6EA41}" dt="2025-10-15T01:52:37.870" v="1587"/>
        <pc:sldMkLst>
          <pc:docMk/>
          <pc:sldMk cId="2813941689" sldId="434"/>
        </pc:sldMkLst>
      </pc:sldChg>
      <pc:sldChg chg="modSp mod modTransition modAnim">
        <pc:chgData name="Harry Ebert" userId="394e5cbd-6050-45f3-a2a2-f31b66c8141b" providerId="ADAL" clId="{8BE22008-569A-46D5-8BB3-3B1C06E6EA41}" dt="2025-10-15T01:52:37.870" v="1587"/>
        <pc:sldMkLst>
          <pc:docMk/>
          <pc:sldMk cId="3349159269" sldId="435"/>
        </pc:sldMkLst>
        <pc:spChg chg="mod">
          <ac:chgData name="Harry Ebert" userId="394e5cbd-6050-45f3-a2a2-f31b66c8141b" providerId="ADAL" clId="{8BE22008-569A-46D5-8BB3-3B1C06E6EA41}" dt="2025-10-15T01:14:40.830" v="1198" actId="1076"/>
          <ac:spMkLst>
            <pc:docMk/>
            <pc:sldMk cId="3349159269" sldId="435"/>
            <ac:spMk id="3" creationId="{3234D037-45E2-AF98-14FC-FFD2E05708B1}"/>
          </ac:spMkLst>
        </pc:spChg>
        <pc:spChg chg="mod">
          <ac:chgData name="Harry Ebert" userId="394e5cbd-6050-45f3-a2a2-f31b66c8141b" providerId="ADAL" clId="{8BE22008-569A-46D5-8BB3-3B1C06E6EA41}" dt="2025-10-15T01:14:33.806" v="1197" actId="207"/>
          <ac:spMkLst>
            <pc:docMk/>
            <pc:sldMk cId="3349159269" sldId="435"/>
            <ac:spMk id="8" creationId="{46398C97-A121-8FC8-ADF8-3662FD278BFB}"/>
          </ac:spMkLst>
        </pc:spChg>
      </pc:sldChg>
      <pc:sldChg chg="addSp delSp modSp mod modTransition modAnim">
        <pc:chgData name="Harry Ebert" userId="394e5cbd-6050-45f3-a2a2-f31b66c8141b" providerId="ADAL" clId="{8BE22008-569A-46D5-8BB3-3B1C06E6EA41}" dt="2025-10-15T01:52:37.870" v="1587"/>
        <pc:sldMkLst>
          <pc:docMk/>
          <pc:sldMk cId="4093821007" sldId="436"/>
        </pc:sldMkLst>
        <pc:spChg chg="add mod">
          <ac:chgData name="Harry Ebert" userId="394e5cbd-6050-45f3-a2a2-f31b66c8141b" providerId="ADAL" clId="{8BE22008-569A-46D5-8BB3-3B1C06E6EA41}" dt="2025-10-14T07:03:16.707" v="1146" actId="20577"/>
          <ac:spMkLst>
            <pc:docMk/>
            <pc:sldMk cId="4093821007" sldId="436"/>
            <ac:spMk id="2" creationId="{16D1788D-E9E6-4B97-2AA7-FC11D82FBD6C}"/>
          </ac:spMkLst>
        </pc:spChg>
        <pc:spChg chg="del mod">
          <ac:chgData name="Harry Ebert" userId="394e5cbd-6050-45f3-a2a2-f31b66c8141b" providerId="ADAL" clId="{8BE22008-569A-46D5-8BB3-3B1C06E6EA41}" dt="2025-10-14T04:43:09.555" v="264" actId="478"/>
          <ac:spMkLst>
            <pc:docMk/>
            <pc:sldMk cId="4093821007" sldId="436"/>
            <ac:spMk id="2" creationId="{2B29C41F-5AC1-D56E-A358-E0315780EB5F}"/>
          </ac:spMkLst>
        </pc:spChg>
        <pc:spChg chg="add del mod">
          <ac:chgData name="Harry Ebert" userId="394e5cbd-6050-45f3-a2a2-f31b66c8141b" providerId="ADAL" clId="{8BE22008-569A-46D5-8BB3-3B1C06E6EA41}" dt="2025-10-14T04:43:16.127" v="266" actId="478"/>
          <ac:spMkLst>
            <pc:docMk/>
            <pc:sldMk cId="4093821007" sldId="436"/>
            <ac:spMk id="4" creationId="{304A40F2-2A46-A5E5-4A63-FA2A06BF777E}"/>
          </ac:spMkLst>
        </pc:spChg>
        <pc:spChg chg="add del mod">
          <ac:chgData name="Harry Ebert" userId="394e5cbd-6050-45f3-a2a2-f31b66c8141b" providerId="ADAL" clId="{8BE22008-569A-46D5-8BB3-3B1C06E6EA41}" dt="2025-10-14T07:03:11.383" v="1144" actId="478"/>
          <ac:spMkLst>
            <pc:docMk/>
            <pc:sldMk cId="4093821007" sldId="436"/>
            <ac:spMk id="5" creationId="{C098AE2B-0B42-EFA4-CEA1-C3A8115470D5}"/>
          </ac:spMkLst>
        </pc:spChg>
      </pc:sldChg>
      <pc:sldChg chg="addSp delSp modSp mod modTransition delAnim modAnim">
        <pc:chgData name="Harry Ebert" userId="394e5cbd-6050-45f3-a2a2-f31b66c8141b" providerId="ADAL" clId="{8BE22008-569A-46D5-8BB3-3B1C06E6EA41}" dt="2025-10-15T01:52:37.870" v="1587"/>
        <pc:sldMkLst>
          <pc:docMk/>
          <pc:sldMk cId="3253674063" sldId="437"/>
        </pc:sldMkLst>
        <pc:spChg chg="del mod">
          <ac:chgData name="Harry Ebert" userId="394e5cbd-6050-45f3-a2a2-f31b66c8141b" providerId="ADAL" clId="{8BE22008-569A-46D5-8BB3-3B1C06E6EA41}" dt="2025-10-14T04:38:31.099" v="53" actId="478"/>
          <ac:spMkLst>
            <pc:docMk/>
            <pc:sldMk cId="3253674063" sldId="437"/>
            <ac:spMk id="2" creationId="{35E69C32-D088-20D3-A337-2D8A8F97011B}"/>
          </ac:spMkLst>
        </pc:spChg>
        <pc:spChg chg="add del mod">
          <ac:chgData name="Harry Ebert" userId="394e5cbd-6050-45f3-a2a2-f31b66c8141b" providerId="ADAL" clId="{8BE22008-569A-46D5-8BB3-3B1C06E6EA41}" dt="2025-10-14T04:38:17.631" v="47" actId="478"/>
          <ac:spMkLst>
            <pc:docMk/>
            <pc:sldMk cId="3253674063" sldId="437"/>
            <ac:spMk id="4" creationId="{7915B051-1509-952C-CBFB-B744CA43B847}"/>
          </ac:spMkLst>
        </pc:spChg>
        <pc:spChg chg="add mod">
          <ac:chgData name="Harry Ebert" userId="394e5cbd-6050-45f3-a2a2-f31b66c8141b" providerId="ADAL" clId="{8BE22008-569A-46D5-8BB3-3B1C06E6EA41}" dt="2025-10-14T07:03:03.211" v="1143" actId="404"/>
          <ac:spMkLst>
            <pc:docMk/>
            <pc:sldMk cId="3253674063" sldId="437"/>
            <ac:spMk id="5" creationId="{7D6F37A0-0FB3-3CFC-76AF-4C7794AD9DFB}"/>
          </ac:spMkLst>
        </pc:spChg>
        <pc:spChg chg="add del mod">
          <ac:chgData name="Harry Ebert" userId="394e5cbd-6050-45f3-a2a2-f31b66c8141b" providerId="ADAL" clId="{8BE22008-569A-46D5-8BB3-3B1C06E6EA41}" dt="2025-10-14T04:38:32.502" v="54" actId="478"/>
          <ac:spMkLst>
            <pc:docMk/>
            <pc:sldMk cId="3253674063" sldId="437"/>
            <ac:spMk id="8" creationId="{F11C6DED-678A-8333-AC7B-E787BCE32C70}"/>
          </ac:spMkLst>
        </pc:spChg>
        <pc:spChg chg="add del mod">
          <ac:chgData name="Harry Ebert" userId="394e5cbd-6050-45f3-a2a2-f31b66c8141b" providerId="ADAL" clId="{8BE22008-569A-46D5-8BB3-3B1C06E6EA41}" dt="2025-10-14T04:36:57.207" v="11" actId="478"/>
          <ac:spMkLst>
            <pc:docMk/>
            <pc:sldMk cId="3253674063" sldId="437"/>
            <ac:spMk id="13" creationId="{208CD4FD-A0FC-CEB7-758A-34547267950F}"/>
          </ac:spMkLst>
        </pc:spChg>
        <pc:spChg chg="add del mod">
          <ac:chgData name="Harry Ebert" userId="394e5cbd-6050-45f3-a2a2-f31b66c8141b" providerId="ADAL" clId="{8BE22008-569A-46D5-8BB3-3B1C06E6EA41}" dt="2025-10-14T04:36:57.207" v="11" actId="478"/>
          <ac:spMkLst>
            <pc:docMk/>
            <pc:sldMk cId="3253674063" sldId="437"/>
            <ac:spMk id="14" creationId="{816B58E0-2E92-3B11-50E6-600421C6720B}"/>
          </ac:spMkLst>
        </pc:spChg>
        <pc:spChg chg="add del mod">
          <ac:chgData name="Harry Ebert" userId="394e5cbd-6050-45f3-a2a2-f31b66c8141b" providerId="ADAL" clId="{8BE22008-569A-46D5-8BB3-3B1C06E6EA41}" dt="2025-10-14T04:36:57.207" v="11" actId="478"/>
          <ac:spMkLst>
            <pc:docMk/>
            <pc:sldMk cId="3253674063" sldId="437"/>
            <ac:spMk id="15" creationId="{40362081-B507-1E26-0C04-7C0136BCC547}"/>
          </ac:spMkLst>
        </pc:spChg>
        <pc:spChg chg="add del">
          <ac:chgData name="Harry Ebert" userId="394e5cbd-6050-45f3-a2a2-f31b66c8141b" providerId="ADAL" clId="{8BE22008-569A-46D5-8BB3-3B1C06E6EA41}" dt="2025-10-14T04:36:57.207" v="11" actId="478"/>
          <ac:spMkLst>
            <pc:docMk/>
            <pc:sldMk cId="3253674063" sldId="437"/>
            <ac:spMk id="16" creationId="{52E72096-0459-64B1-416F-CE3575C64911}"/>
          </ac:spMkLst>
        </pc:spChg>
        <pc:spChg chg="add del mod">
          <ac:chgData name="Harry Ebert" userId="394e5cbd-6050-45f3-a2a2-f31b66c8141b" providerId="ADAL" clId="{8BE22008-569A-46D5-8BB3-3B1C06E6EA41}" dt="2025-10-14T04:36:57.207" v="11" actId="478"/>
          <ac:spMkLst>
            <pc:docMk/>
            <pc:sldMk cId="3253674063" sldId="437"/>
            <ac:spMk id="17" creationId="{558D2981-9388-635F-6270-FA3ADB335696}"/>
          </ac:spMkLst>
        </pc:spChg>
        <pc:spChg chg="add del mod">
          <ac:chgData name="Harry Ebert" userId="394e5cbd-6050-45f3-a2a2-f31b66c8141b" providerId="ADAL" clId="{8BE22008-569A-46D5-8BB3-3B1C06E6EA41}" dt="2025-10-14T04:36:57.207" v="11" actId="478"/>
          <ac:spMkLst>
            <pc:docMk/>
            <pc:sldMk cId="3253674063" sldId="437"/>
            <ac:spMk id="18" creationId="{99DC8CC7-AA14-C3AB-923C-5D87095EFA6D}"/>
          </ac:spMkLst>
        </pc:spChg>
        <pc:spChg chg="add del">
          <ac:chgData name="Harry Ebert" userId="394e5cbd-6050-45f3-a2a2-f31b66c8141b" providerId="ADAL" clId="{8BE22008-569A-46D5-8BB3-3B1C06E6EA41}" dt="2025-10-14T04:36:57.207" v="11" actId="478"/>
          <ac:spMkLst>
            <pc:docMk/>
            <pc:sldMk cId="3253674063" sldId="437"/>
            <ac:spMk id="19" creationId="{2940EF38-88EF-DB7F-9E63-53B931009585}"/>
          </ac:spMkLst>
        </pc:spChg>
        <pc:spChg chg="del mod">
          <ac:chgData name="Harry Ebert" userId="394e5cbd-6050-45f3-a2a2-f31b66c8141b" providerId="ADAL" clId="{8BE22008-569A-46D5-8BB3-3B1C06E6EA41}" dt="2025-10-14T04:37:03.816" v="13" actId="478"/>
          <ac:spMkLst>
            <pc:docMk/>
            <pc:sldMk cId="3253674063" sldId="437"/>
            <ac:spMk id="20" creationId="{945365DD-306C-E6F8-C210-05F9123E59AF}"/>
          </ac:spMkLst>
        </pc:spChg>
        <pc:spChg chg="del">
          <ac:chgData name="Harry Ebert" userId="394e5cbd-6050-45f3-a2a2-f31b66c8141b" providerId="ADAL" clId="{8BE22008-569A-46D5-8BB3-3B1C06E6EA41}" dt="2025-10-14T04:37:03.816" v="13" actId="478"/>
          <ac:spMkLst>
            <pc:docMk/>
            <pc:sldMk cId="3253674063" sldId="437"/>
            <ac:spMk id="21" creationId="{3B63F8F1-DB72-DD49-0C45-EBBA028B8463}"/>
          </ac:spMkLst>
        </pc:spChg>
        <pc:spChg chg="del mod">
          <ac:chgData name="Harry Ebert" userId="394e5cbd-6050-45f3-a2a2-f31b66c8141b" providerId="ADAL" clId="{8BE22008-569A-46D5-8BB3-3B1C06E6EA41}" dt="2025-10-14T04:37:03.816" v="13" actId="478"/>
          <ac:spMkLst>
            <pc:docMk/>
            <pc:sldMk cId="3253674063" sldId="437"/>
            <ac:spMk id="22" creationId="{3AE65969-E9A0-2E7A-B7EC-2C0E9976D808}"/>
          </ac:spMkLst>
        </pc:spChg>
        <pc:spChg chg="del mod">
          <ac:chgData name="Harry Ebert" userId="394e5cbd-6050-45f3-a2a2-f31b66c8141b" providerId="ADAL" clId="{8BE22008-569A-46D5-8BB3-3B1C06E6EA41}" dt="2025-10-14T04:37:03.816" v="13" actId="478"/>
          <ac:spMkLst>
            <pc:docMk/>
            <pc:sldMk cId="3253674063" sldId="437"/>
            <ac:spMk id="23" creationId="{55748DF0-ABF6-DDFA-116E-7AA162F37F64}"/>
          </ac:spMkLst>
        </pc:spChg>
        <pc:spChg chg="del mod">
          <ac:chgData name="Harry Ebert" userId="394e5cbd-6050-45f3-a2a2-f31b66c8141b" providerId="ADAL" clId="{8BE22008-569A-46D5-8BB3-3B1C06E6EA41}" dt="2025-10-14T04:37:03.816" v="13" actId="478"/>
          <ac:spMkLst>
            <pc:docMk/>
            <pc:sldMk cId="3253674063" sldId="437"/>
            <ac:spMk id="24" creationId="{67C88BAC-1122-E2FC-116F-3E5E64847F74}"/>
          </ac:spMkLst>
        </pc:spChg>
        <pc:spChg chg="del mod">
          <ac:chgData name="Harry Ebert" userId="394e5cbd-6050-45f3-a2a2-f31b66c8141b" providerId="ADAL" clId="{8BE22008-569A-46D5-8BB3-3B1C06E6EA41}" dt="2025-10-14T04:37:03.816" v="13" actId="478"/>
          <ac:spMkLst>
            <pc:docMk/>
            <pc:sldMk cId="3253674063" sldId="437"/>
            <ac:spMk id="25" creationId="{AA857843-B912-962B-CD15-CCA8114F82F6}"/>
          </ac:spMkLst>
        </pc:spChg>
        <pc:spChg chg="del">
          <ac:chgData name="Harry Ebert" userId="394e5cbd-6050-45f3-a2a2-f31b66c8141b" providerId="ADAL" clId="{8BE22008-569A-46D5-8BB3-3B1C06E6EA41}" dt="2025-10-14T04:37:03.816" v="13" actId="478"/>
          <ac:spMkLst>
            <pc:docMk/>
            <pc:sldMk cId="3253674063" sldId="437"/>
            <ac:spMk id="26" creationId="{0B9A2691-5197-FD1D-68C5-3FC3F34FBF74}"/>
          </ac:spMkLst>
        </pc:spChg>
        <pc:spChg chg="add mod">
          <ac:chgData name="Harry Ebert" userId="394e5cbd-6050-45f3-a2a2-f31b66c8141b" providerId="ADAL" clId="{8BE22008-569A-46D5-8BB3-3B1C06E6EA41}" dt="2025-10-15T01:52:26.623" v="1585" actId="1076"/>
          <ac:spMkLst>
            <pc:docMk/>
            <pc:sldMk cId="3253674063" sldId="437"/>
            <ac:spMk id="36" creationId="{1AA36191-24E2-B138-52E4-C203D43BF482}"/>
          </ac:spMkLst>
        </pc:spChg>
        <pc:grpChg chg="add del mod">
          <ac:chgData name="Harry Ebert" userId="394e5cbd-6050-45f3-a2a2-f31b66c8141b" providerId="ADAL" clId="{8BE22008-569A-46D5-8BB3-3B1C06E6EA41}" dt="2025-10-15T01:10:58.430" v="1184" actId="165"/>
          <ac:grpSpMkLst>
            <pc:docMk/>
            <pc:sldMk cId="3253674063" sldId="437"/>
            <ac:grpSpMk id="16" creationId="{F7EE1D5D-C146-B943-66EA-7E977819F154}"/>
          </ac:grpSpMkLst>
        </pc:grpChg>
        <pc:picChg chg="mod">
          <ac:chgData name="Harry Ebert" userId="394e5cbd-6050-45f3-a2a2-f31b66c8141b" providerId="ADAL" clId="{8BE22008-569A-46D5-8BB3-3B1C06E6EA41}" dt="2025-10-14T04:42:24.159" v="210" actId="1076"/>
          <ac:picMkLst>
            <pc:docMk/>
            <pc:sldMk cId="3253674063" sldId="437"/>
            <ac:picMk id="12" creationId="{476AB038-3943-B25B-57B0-6F0981E33144}"/>
          </ac:picMkLst>
        </pc:picChg>
        <pc:picChg chg="add del mod">
          <ac:chgData name="Harry Ebert" userId="394e5cbd-6050-45f3-a2a2-f31b66c8141b" providerId="ADAL" clId="{8BE22008-569A-46D5-8BB3-3B1C06E6EA41}" dt="2025-10-14T05:15:05.041" v="649" actId="478"/>
          <ac:picMkLst>
            <pc:docMk/>
            <pc:sldMk cId="3253674063" sldId="437"/>
            <ac:picMk id="34" creationId="{0D104F3A-5498-352A-97C9-E769715A5D5A}"/>
          </ac:picMkLst>
        </pc:picChg>
        <pc:picChg chg="mod">
          <ac:chgData name="Harry Ebert" userId="394e5cbd-6050-45f3-a2a2-f31b66c8141b" providerId="ADAL" clId="{8BE22008-569A-46D5-8BB3-3B1C06E6EA41}" dt="2025-10-14T04:42:25.957" v="211" actId="1076"/>
          <ac:picMkLst>
            <pc:docMk/>
            <pc:sldMk cId="3253674063" sldId="437"/>
            <ac:picMk id="1026" creationId="{C119616C-02DB-A7DF-780D-02D31A222A13}"/>
          </ac:picMkLst>
        </pc:picChg>
        <pc:picChg chg="mod">
          <ac:chgData name="Harry Ebert" userId="394e5cbd-6050-45f3-a2a2-f31b66c8141b" providerId="ADAL" clId="{8BE22008-569A-46D5-8BB3-3B1C06E6EA41}" dt="2025-10-15T01:13:43.016" v="1195" actId="1076"/>
          <ac:picMkLst>
            <pc:docMk/>
            <pc:sldMk cId="3253674063" sldId="437"/>
            <ac:picMk id="1028" creationId="{B6A8191F-0458-B1FB-65AF-02F0FE918690}"/>
          </ac:picMkLst>
        </pc:picChg>
        <pc:picChg chg="mod">
          <ac:chgData name="Harry Ebert" userId="394e5cbd-6050-45f3-a2a2-f31b66c8141b" providerId="ADAL" clId="{8BE22008-569A-46D5-8BB3-3B1C06E6EA41}" dt="2025-10-14T04:42:24.159" v="210" actId="1076"/>
          <ac:picMkLst>
            <pc:docMk/>
            <pc:sldMk cId="3253674063" sldId="437"/>
            <ac:picMk id="1032" creationId="{4A86C573-3168-8574-039A-D8475383F96A}"/>
          </ac:picMkLst>
        </pc:picChg>
        <pc:picChg chg="mod">
          <ac:chgData name="Harry Ebert" userId="394e5cbd-6050-45f3-a2a2-f31b66c8141b" providerId="ADAL" clId="{8BE22008-569A-46D5-8BB3-3B1C06E6EA41}" dt="2025-10-15T01:10:25.085" v="1183" actId="1076"/>
          <ac:picMkLst>
            <pc:docMk/>
            <pc:sldMk cId="3253674063" sldId="437"/>
            <ac:picMk id="1034" creationId="{B2A8D164-7C98-9188-F6F8-6110B0AD9C82}"/>
          </ac:picMkLst>
        </pc:picChg>
        <pc:picChg chg="mod">
          <ac:chgData name="Harry Ebert" userId="394e5cbd-6050-45f3-a2a2-f31b66c8141b" providerId="ADAL" clId="{8BE22008-569A-46D5-8BB3-3B1C06E6EA41}" dt="2025-10-14T05:15:52.227" v="673" actId="1036"/>
          <ac:picMkLst>
            <pc:docMk/>
            <pc:sldMk cId="3253674063" sldId="437"/>
            <ac:picMk id="1036" creationId="{A1B3D137-16B6-4E69-E1DE-D1606E3C4732}"/>
          </ac:picMkLst>
        </pc:picChg>
        <pc:picChg chg="mod">
          <ac:chgData name="Harry Ebert" userId="394e5cbd-6050-45f3-a2a2-f31b66c8141b" providerId="ADAL" clId="{8BE22008-569A-46D5-8BB3-3B1C06E6EA41}" dt="2025-10-15T01:11:27.780" v="1194" actId="1076"/>
          <ac:picMkLst>
            <pc:docMk/>
            <pc:sldMk cId="3253674063" sldId="437"/>
            <ac:picMk id="1038" creationId="{7FF2CDC5-6508-FBA7-4860-BB6539FFB6F3}"/>
          </ac:picMkLst>
        </pc:picChg>
        <pc:picChg chg="add del mod">
          <ac:chgData name="Harry Ebert" userId="394e5cbd-6050-45f3-a2a2-f31b66c8141b" providerId="ADAL" clId="{8BE22008-569A-46D5-8BB3-3B1C06E6EA41}" dt="2025-10-15T01:10:22.455" v="1182" actId="1076"/>
          <ac:picMkLst>
            <pc:docMk/>
            <pc:sldMk cId="3253674063" sldId="437"/>
            <ac:picMk id="1040" creationId="{4B7AFC13-6EE4-8AF8-B66F-7365FEC75672}"/>
          </ac:picMkLst>
        </pc:picChg>
        <pc:picChg chg="mod">
          <ac:chgData name="Harry Ebert" userId="394e5cbd-6050-45f3-a2a2-f31b66c8141b" providerId="ADAL" clId="{8BE22008-569A-46D5-8BB3-3B1C06E6EA41}" dt="2025-10-15T01:13:43.016" v="1195" actId="1076"/>
          <ac:picMkLst>
            <pc:docMk/>
            <pc:sldMk cId="3253674063" sldId="437"/>
            <ac:picMk id="1042" creationId="{912B8A78-C45C-E434-9778-E76CCEAD11C0}"/>
          </ac:picMkLst>
        </pc:picChg>
        <pc:picChg chg="mod">
          <ac:chgData name="Harry Ebert" userId="394e5cbd-6050-45f3-a2a2-f31b66c8141b" providerId="ADAL" clId="{8BE22008-569A-46D5-8BB3-3B1C06E6EA41}" dt="2025-10-14T05:25:51.873" v="686" actId="1076"/>
          <ac:picMkLst>
            <pc:docMk/>
            <pc:sldMk cId="3253674063" sldId="437"/>
            <ac:picMk id="1044" creationId="{DFF60EBD-BD27-C707-D494-1C575C599C12}"/>
          </ac:picMkLst>
        </pc:picChg>
        <pc:picChg chg="mod">
          <ac:chgData name="Harry Ebert" userId="394e5cbd-6050-45f3-a2a2-f31b66c8141b" providerId="ADAL" clId="{8BE22008-569A-46D5-8BB3-3B1C06E6EA41}" dt="2025-10-15T01:13:43.016" v="1195" actId="1076"/>
          <ac:picMkLst>
            <pc:docMk/>
            <pc:sldMk cId="3253674063" sldId="437"/>
            <ac:picMk id="1046" creationId="{0900EF04-D6AC-3AAC-BE59-03414FD90CE1}"/>
          </ac:picMkLst>
        </pc:picChg>
        <pc:picChg chg="mod">
          <ac:chgData name="Harry Ebert" userId="394e5cbd-6050-45f3-a2a2-f31b66c8141b" providerId="ADAL" clId="{8BE22008-569A-46D5-8BB3-3B1C06E6EA41}" dt="2025-10-15T01:13:43.016" v="1195" actId="1076"/>
          <ac:picMkLst>
            <pc:docMk/>
            <pc:sldMk cId="3253674063" sldId="437"/>
            <ac:picMk id="1048" creationId="{597D04B1-F0AB-6EF7-93C0-160FD243666E}"/>
          </ac:picMkLst>
        </pc:picChg>
        <pc:picChg chg="mod">
          <ac:chgData name="Harry Ebert" userId="394e5cbd-6050-45f3-a2a2-f31b66c8141b" providerId="ADAL" clId="{8BE22008-569A-46D5-8BB3-3B1C06E6EA41}" dt="2025-10-14T05:26:08.235" v="696" actId="1076"/>
          <ac:picMkLst>
            <pc:docMk/>
            <pc:sldMk cId="3253674063" sldId="437"/>
            <ac:picMk id="1050" creationId="{31D9E4FD-DED0-E9CA-55D5-1D28BAC77DBB}"/>
          </ac:picMkLst>
        </pc:picChg>
        <pc:picChg chg="add del mod">
          <ac:chgData name="Harry Ebert" userId="394e5cbd-6050-45f3-a2a2-f31b66c8141b" providerId="ADAL" clId="{8BE22008-569A-46D5-8BB3-3B1C06E6EA41}" dt="2025-10-15T01:13:43.016" v="1195" actId="1076"/>
          <ac:picMkLst>
            <pc:docMk/>
            <pc:sldMk cId="3253674063" sldId="437"/>
            <ac:picMk id="1052" creationId="{52462A8B-E933-5CF6-6D17-6D5418D542F2}"/>
          </ac:picMkLst>
        </pc:picChg>
        <pc:cxnChg chg="add del mod">
          <ac:chgData name="Harry Ebert" userId="394e5cbd-6050-45f3-a2a2-f31b66c8141b" providerId="ADAL" clId="{8BE22008-569A-46D5-8BB3-3B1C06E6EA41}" dt="2025-10-15T01:52:12.868" v="1573" actId="478"/>
          <ac:cxnSpMkLst>
            <pc:docMk/>
            <pc:sldMk cId="3253674063" sldId="437"/>
            <ac:cxnSpMk id="3" creationId="{451746FE-9AB1-DE08-F657-43CAC0D6D9F5}"/>
          </ac:cxnSpMkLst>
        </pc:cxnChg>
        <pc:cxnChg chg="add mod topLvl">
          <ac:chgData name="Harry Ebert" userId="394e5cbd-6050-45f3-a2a2-f31b66c8141b" providerId="ADAL" clId="{8BE22008-569A-46D5-8BB3-3B1C06E6EA41}" dt="2025-10-15T01:11:01.057" v="1185" actId="1076"/>
          <ac:cxnSpMkLst>
            <pc:docMk/>
            <pc:sldMk cId="3253674063" sldId="437"/>
            <ac:cxnSpMk id="8" creationId="{41492F1E-CE82-B621-01BD-756BE2809AD4}"/>
          </ac:cxnSpMkLst>
        </pc:cxnChg>
        <pc:cxnChg chg="add del mod">
          <ac:chgData name="Harry Ebert" userId="394e5cbd-6050-45f3-a2a2-f31b66c8141b" providerId="ADAL" clId="{8BE22008-569A-46D5-8BB3-3B1C06E6EA41}" dt="2025-10-14T05:13:45.692" v="641" actId="478"/>
          <ac:cxnSpMkLst>
            <pc:docMk/>
            <pc:sldMk cId="3253674063" sldId="437"/>
            <ac:cxnSpMk id="10" creationId="{AB2EC717-64C3-65C7-11D4-BFE58F76B7B7}"/>
          </ac:cxnSpMkLst>
        </pc:cxnChg>
        <pc:cxnChg chg="add del mod">
          <ac:chgData name="Harry Ebert" userId="394e5cbd-6050-45f3-a2a2-f31b66c8141b" providerId="ADAL" clId="{8BE22008-569A-46D5-8BB3-3B1C06E6EA41}" dt="2025-10-14T05:13:46.758" v="642" actId="478"/>
          <ac:cxnSpMkLst>
            <pc:docMk/>
            <pc:sldMk cId="3253674063" sldId="437"/>
            <ac:cxnSpMk id="11" creationId="{D655294B-4515-89CA-CA7E-B96E4AFB8629}"/>
          </ac:cxnSpMkLst>
        </pc:cxnChg>
        <pc:cxnChg chg="add del mod topLvl">
          <ac:chgData name="Harry Ebert" userId="394e5cbd-6050-45f3-a2a2-f31b66c8141b" providerId="ADAL" clId="{8BE22008-569A-46D5-8BB3-3B1C06E6EA41}" dt="2025-10-15T01:52:12.868" v="1573" actId="478"/>
          <ac:cxnSpMkLst>
            <pc:docMk/>
            <pc:sldMk cId="3253674063" sldId="437"/>
            <ac:cxnSpMk id="11" creationId="{D7C8DAAC-D117-AB7C-EBC5-F12162D6C6BC}"/>
          </ac:cxnSpMkLst>
        </pc:cxnChg>
        <pc:cxnChg chg="add del mod">
          <ac:chgData name="Harry Ebert" userId="394e5cbd-6050-45f3-a2a2-f31b66c8141b" providerId="ADAL" clId="{8BE22008-569A-46D5-8BB3-3B1C06E6EA41}" dt="2025-10-14T05:13:48.083" v="644" actId="478"/>
          <ac:cxnSpMkLst>
            <pc:docMk/>
            <pc:sldMk cId="3253674063" sldId="437"/>
            <ac:cxnSpMk id="28" creationId="{C7F983A3-9B71-974F-5E46-949E7F08D890}"/>
          </ac:cxnSpMkLst>
        </pc:cxnChg>
        <pc:cxnChg chg="add del mod">
          <ac:chgData name="Harry Ebert" userId="394e5cbd-6050-45f3-a2a2-f31b66c8141b" providerId="ADAL" clId="{8BE22008-569A-46D5-8BB3-3B1C06E6EA41}" dt="2025-10-14T05:13:47.505" v="643" actId="478"/>
          <ac:cxnSpMkLst>
            <pc:docMk/>
            <pc:sldMk cId="3253674063" sldId="437"/>
            <ac:cxnSpMk id="31" creationId="{D4D27094-DDB7-6413-68DA-1F432CDB7841}"/>
          </ac:cxnSpMkLst>
        </pc:cxnChg>
      </pc:sldChg>
      <pc:sldChg chg="addSp delSp modSp add mod modTransition modAnim">
        <pc:chgData name="Harry Ebert" userId="394e5cbd-6050-45f3-a2a2-f31b66c8141b" providerId="ADAL" clId="{8BE22008-569A-46D5-8BB3-3B1C06E6EA41}" dt="2025-10-15T01:52:37.870" v="1587"/>
        <pc:sldMkLst>
          <pc:docMk/>
          <pc:sldMk cId="3463475755" sldId="438"/>
        </pc:sldMkLst>
        <pc:spChg chg="del">
          <ac:chgData name="Harry Ebert" userId="394e5cbd-6050-45f3-a2a2-f31b66c8141b" providerId="ADAL" clId="{8BE22008-569A-46D5-8BB3-3B1C06E6EA41}" dt="2025-10-14T04:44:02.085" v="272" actId="478"/>
          <ac:spMkLst>
            <pc:docMk/>
            <pc:sldMk cId="3463475755" sldId="438"/>
            <ac:spMk id="3" creationId="{78412074-E178-7D0E-C983-CB7298612BF3}"/>
          </ac:spMkLst>
        </pc:spChg>
        <pc:spChg chg="add del mod">
          <ac:chgData name="Harry Ebert" userId="394e5cbd-6050-45f3-a2a2-f31b66c8141b" providerId="ADAL" clId="{8BE22008-569A-46D5-8BB3-3B1C06E6EA41}" dt="2025-10-14T04:44:08.317" v="277" actId="478"/>
          <ac:spMkLst>
            <pc:docMk/>
            <pc:sldMk cId="3463475755" sldId="438"/>
            <ac:spMk id="5" creationId="{8E6EF4C0-D3A7-2399-C0E9-A75C6C617F7C}"/>
          </ac:spMkLst>
        </pc:spChg>
        <pc:spChg chg="mod">
          <ac:chgData name="Harry Ebert" userId="394e5cbd-6050-45f3-a2a2-f31b66c8141b" providerId="ADAL" clId="{8BE22008-569A-46D5-8BB3-3B1C06E6EA41}" dt="2025-10-15T01:14:28.184" v="1196" actId="207"/>
          <ac:spMkLst>
            <pc:docMk/>
            <pc:sldMk cId="3463475755" sldId="438"/>
            <ac:spMk id="8" creationId="{6C246105-12E5-1C2E-7B3C-D41A2E5D43C2}"/>
          </ac:spMkLst>
        </pc:spChg>
      </pc:sldChg>
      <pc:sldChg chg="addSp modSp add mod modTransition modAnim modNotesTx">
        <pc:chgData name="Harry Ebert" userId="394e5cbd-6050-45f3-a2a2-f31b66c8141b" providerId="ADAL" clId="{8BE22008-569A-46D5-8BB3-3B1C06E6EA41}" dt="2025-10-15T03:08:30.529" v="2444" actId="20577"/>
        <pc:sldMkLst>
          <pc:docMk/>
          <pc:sldMk cId="4240384602" sldId="439"/>
        </pc:sldMkLst>
        <pc:spChg chg="add mod">
          <ac:chgData name="Harry Ebert" userId="394e5cbd-6050-45f3-a2a2-f31b66c8141b" providerId="ADAL" clId="{8BE22008-569A-46D5-8BB3-3B1C06E6EA41}" dt="2025-10-14T04:57:45.949" v="620" actId="1076"/>
          <ac:spMkLst>
            <pc:docMk/>
            <pc:sldMk cId="4240384602" sldId="439"/>
            <ac:spMk id="3" creationId="{1371EF9A-C51C-E186-0928-C31A053810EF}"/>
          </ac:spMkLst>
        </pc:spChg>
        <pc:spChg chg="mod">
          <ac:chgData name="Harry Ebert" userId="394e5cbd-6050-45f3-a2a2-f31b66c8141b" providerId="ADAL" clId="{8BE22008-569A-46D5-8BB3-3B1C06E6EA41}" dt="2025-10-14T04:54:11.140" v="535" actId="14100"/>
          <ac:spMkLst>
            <pc:docMk/>
            <pc:sldMk cId="4240384602" sldId="439"/>
            <ac:spMk id="4" creationId="{2FE5BDE3-AD8C-19F1-C892-6A6FE531544F}"/>
          </ac:spMkLst>
        </pc:spChg>
        <pc:spChg chg="add mod">
          <ac:chgData name="Harry Ebert" userId="394e5cbd-6050-45f3-a2a2-f31b66c8141b" providerId="ADAL" clId="{8BE22008-569A-46D5-8BB3-3B1C06E6EA41}" dt="2025-10-14T04:57:45.949" v="620" actId="1076"/>
          <ac:spMkLst>
            <pc:docMk/>
            <pc:sldMk cId="4240384602" sldId="439"/>
            <ac:spMk id="5" creationId="{CA61F5D2-17D9-ADB4-8715-E5B36B8EB035}"/>
          </ac:spMkLst>
        </pc:spChg>
        <pc:spChg chg="add mod">
          <ac:chgData name="Harry Ebert" userId="394e5cbd-6050-45f3-a2a2-f31b66c8141b" providerId="ADAL" clId="{8BE22008-569A-46D5-8BB3-3B1C06E6EA41}" dt="2025-10-14T04:58:33.331" v="640" actId="1038"/>
          <ac:spMkLst>
            <pc:docMk/>
            <pc:sldMk cId="4240384602" sldId="439"/>
            <ac:spMk id="7" creationId="{6F9090A7-0986-9A2D-A343-46448CD1B32E}"/>
          </ac:spMkLst>
        </pc:spChg>
        <pc:spChg chg="mod">
          <ac:chgData name="Harry Ebert" userId="394e5cbd-6050-45f3-a2a2-f31b66c8141b" providerId="ADAL" clId="{8BE22008-569A-46D5-8BB3-3B1C06E6EA41}" dt="2025-10-14T04:57:45.949" v="620" actId="1076"/>
          <ac:spMkLst>
            <pc:docMk/>
            <pc:sldMk cId="4240384602" sldId="439"/>
            <ac:spMk id="8" creationId="{B0B2AF12-8202-0494-377B-273C9E95D8D3}"/>
          </ac:spMkLst>
        </pc:spChg>
      </pc:sldChg>
      <pc:sldChg chg="delSp modSp add del mod ord delAnim">
        <pc:chgData name="Harry Ebert" userId="394e5cbd-6050-45f3-a2a2-f31b66c8141b" providerId="ADAL" clId="{8BE22008-569A-46D5-8BB3-3B1C06E6EA41}" dt="2025-10-14T05:19:52.014" v="682" actId="47"/>
        <pc:sldMkLst>
          <pc:docMk/>
          <pc:sldMk cId="3805111298" sldId="440"/>
        </pc:sldMkLst>
        <pc:spChg chg="mod">
          <ac:chgData name="Harry Ebert" userId="394e5cbd-6050-45f3-a2a2-f31b66c8141b" providerId="ADAL" clId="{8BE22008-569A-46D5-8BB3-3B1C06E6EA41}" dt="2025-10-14T04:49:10.772" v="484" actId="1076"/>
          <ac:spMkLst>
            <pc:docMk/>
            <pc:sldMk cId="3805111298" sldId="440"/>
            <ac:spMk id="4" creationId="{16BA405D-E002-CEA3-3237-DDF21E9BE80D}"/>
          </ac:spMkLst>
        </pc:spChg>
        <pc:spChg chg="del">
          <ac:chgData name="Harry Ebert" userId="394e5cbd-6050-45f3-a2a2-f31b66c8141b" providerId="ADAL" clId="{8BE22008-569A-46D5-8BB3-3B1C06E6EA41}" dt="2025-10-14T04:49:02.414" v="481" actId="478"/>
          <ac:spMkLst>
            <pc:docMk/>
            <pc:sldMk cId="3805111298" sldId="440"/>
            <ac:spMk id="8" creationId="{662B2F58-43EA-7C5B-BC64-AC9FB09A497C}"/>
          </ac:spMkLst>
        </pc:spChg>
      </pc:sldChg>
      <pc:sldChg chg="add del modTransition">
        <pc:chgData name="Harry Ebert" userId="394e5cbd-6050-45f3-a2a2-f31b66c8141b" providerId="ADAL" clId="{8BE22008-569A-46D5-8BB3-3B1C06E6EA41}" dt="2025-10-15T01:52:37.870" v="1587"/>
        <pc:sldMkLst>
          <pc:docMk/>
          <pc:sldMk cId="4267575944" sldId="4819"/>
        </pc:sldMkLst>
      </pc:sldChg>
      <pc:sldChg chg="addSp delSp modSp add del mod ord">
        <pc:chgData name="Harry Ebert" userId="394e5cbd-6050-45f3-a2a2-f31b66c8141b" providerId="ADAL" clId="{8BE22008-569A-46D5-8BB3-3B1C06E6EA41}" dt="2025-10-14T06:01:11.531" v="963" actId="47"/>
        <pc:sldMkLst>
          <pc:docMk/>
          <pc:sldMk cId="4072987015" sldId="4820"/>
        </pc:sldMkLst>
        <pc:picChg chg="add del mod">
          <ac:chgData name="Harry Ebert" userId="394e5cbd-6050-45f3-a2a2-f31b66c8141b" providerId="ADAL" clId="{8BE22008-569A-46D5-8BB3-3B1C06E6EA41}" dt="2025-10-14T06:01:02.466" v="959" actId="478"/>
          <ac:picMkLst>
            <pc:docMk/>
            <pc:sldMk cId="4072987015" sldId="4820"/>
            <ac:picMk id="4" creationId="{896EFE6C-07F7-E52B-36BD-A6480FF6ABF8}"/>
          </ac:picMkLst>
        </pc:picChg>
        <pc:picChg chg="del">
          <ac:chgData name="Harry Ebert" userId="394e5cbd-6050-45f3-a2a2-f31b66c8141b" providerId="ADAL" clId="{8BE22008-569A-46D5-8BB3-3B1C06E6EA41}" dt="2025-10-14T05:55:06.426" v="954" actId="478"/>
          <ac:picMkLst>
            <pc:docMk/>
            <pc:sldMk cId="4072987015" sldId="4820"/>
            <ac:picMk id="12" creationId="{7B19C3D4-1582-8871-76D1-FA4296F122A9}"/>
          </ac:picMkLst>
        </pc:picChg>
        <pc:picChg chg="del">
          <ac:chgData name="Harry Ebert" userId="394e5cbd-6050-45f3-a2a2-f31b66c8141b" providerId="ADAL" clId="{8BE22008-569A-46D5-8BB3-3B1C06E6EA41}" dt="2025-10-14T05:55:06.426" v="954" actId="478"/>
          <ac:picMkLst>
            <pc:docMk/>
            <pc:sldMk cId="4072987015" sldId="4820"/>
            <ac:picMk id="1026" creationId="{986B7AE4-A7EE-5199-9DFE-33AE7F53CE00}"/>
          </ac:picMkLst>
        </pc:picChg>
        <pc:picChg chg="del">
          <ac:chgData name="Harry Ebert" userId="394e5cbd-6050-45f3-a2a2-f31b66c8141b" providerId="ADAL" clId="{8BE22008-569A-46D5-8BB3-3B1C06E6EA41}" dt="2025-10-14T05:55:06.426" v="954" actId="478"/>
          <ac:picMkLst>
            <pc:docMk/>
            <pc:sldMk cId="4072987015" sldId="4820"/>
            <ac:picMk id="1028" creationId="{8FA28021-6B46-D6C4-038C-893EE0B1F509}"/>
          </ac:picMkLst>
        </pc:picChg>
        <pc:picChg chg="del">
          <ac:chgData name="Harry Ebert" userId="394e5cbd-6050-45f3-a2a2-f31b66c8141b" providerId="ADAL" clId="{8BE22008-569A-46D5-8BB3-3B1C06E6EA41}" dt="2025-10-14T05:55:06.426" v="954" actId="478"/>
          <ac:picMkLst>
            <pc:docMk/>
            <pc:sldMk cId="4072987015" sldId="4820"/>
            <ac:picMk id="1034" creationId="{402F32A6-96EA-E944-BBE9-A33479A908F1}"/>
          </ac:picMkLst>
        </pc:picChg>
        <pc:picChg chg="del">
          <ac:chgData name="Harry Ebert" userId="394e5cbd-6050-45f3-a2a2-f31b66c8141b" providerId="ADAL" clId="{8BE22008-569A-46D5-8BB3-3B1C06E6EA41}" dt="2025-10-14T05:55:06.426" v="954" actId="478"/>
          <ac:picMkLst>
            <pc:docMk/>
            <pc:sldMk cId="4072987015" sldId="4820"/>
            <ac:picMk id="1036" creationId="{740B5073-3375-19FE-C934-C5E9C66B4E32}"/>
          </ac:picMkLst>
        </pc:picChg>
        <pc:picChg chg="del">
          <ac:chgData name="Harry Ebert" userId="394e5cbd-6050-45f3-a2a2-f31b66c8141b" providerId="ADAL" clId="{8BE22008-569A-46D5-8BB3-3B1C06E6EA41}" dt="2025-10-14T05:55:06.426" v="954" actId="478"/>
          <ac:picMkLst>
            <pc:docMk/>
            <pc:sldMk cId="4072987015" sldId="4820"/>
            <ac:picMk id="1038" creationId="{A0D83806-6039-2D8D-26CC-E46CEB9DD505}"/>
          </ac:picMkLst>
        </pc:picChg>
        <pc:picChg chg="del">
          <ac:chgData name="Harry Ebert" userId="394e5cbd-6050-45f3-a2a2-f31b66c8141b" providerId="ADAL" clId="{8BE22008-569A-46D5-8BB3-3B1C06E6EA41}" dt="2025-10-14T05:55:06.426" v="954" actId="478"/>
          <ac:picMkLst>
            <pc:docMk/>
            <pc:sldMk cId="4072987015" sldId="4820"/>
            <ac:picMk id="1040" creationId="{D2699504-AEF3-6FDA-7A37-9C7F40676CD5}"/>
          </ac:picMkLst>
        </pc:picChg>
        <pc:picChg chg="del">
          <ac:chgData name="Harry Ebert" userId="394e5cbd-6050-45f3-a2a2-f31b66c8141b" providerId="ADAL" clId="{8BE22008-569A-46D5-8BB3-3B1C06E6EA41}" dt="2025-10-14T05:55:06.426" v="954" actId="478"/>
          <ac:picMkLst>
            <pc:docMk/>
            <pc:sldMk cId="4072987015" sldId="4820"/>
            <ac:picMk id="1042" creationId="{A1FED762-DF0C-FA82-3C83-F4A6936C8888}"/>
          </ac:picMkLst>
        </pc:picChg>
        <pc:picChg chg="del">
          <ac:chgData name="Harry Ebert" userId="394e5cbd-6050-45f3-a2a2-f31b66c8141b" providerId="ADAL" clId="{8BE22008-569A-46D5-8BB3-3B1C06E6EA41}" dt="2025-10-14T05:55:07.341" v="955" actId="478"/>
          <ac:picMkLst>
            <pc:docMk/>
            <pc:sldMk cId="4072987015" sldId="4820"/>
            <ac:picMk id="1044" creationId="{BE0B6FA9-FCF7-5CCA-1AF0-37DAAA8A5F7C}"/>
          </ac:picMkLst>
        </pc:picChg>
        <pc:picChg chg="del">
          <ac:chgData name="Harry Ebert" userId="394e5cbd-6050-45f3-a2a2-f31b66c8141b" providerId="ADAL" clId="{8BE22008-569A-46D5-8BB3-3B1C06E6EA41}" dt="2025-10-14T05:55:06.426" v="954" actId="478"/>
          <ac:picMkLst>
            <pc:docMk/>
            <pc:sldMk cId="4072987015" sldId="4820"/>
            <ac:picMk id="1048" creationId="{748D9517-402E-6CB9-F395-A39864C2DAD4}"/>
          </ac:picMkLst>
        </pc:picChg>
        <pc:picChg chg="del">
          <ac:chgData name="Harry Ebert" userId="394e5cbd-6050-45f3-a2a2-f31b66c8141b" providerId="ADAL" clId="{8BE22008-569A-46D5-8BB3-3B1C06E6EA41}" dt="2025-10-14T05:55:06.426" v="954" actId="478"/>
          <ac:picMkLst>
            <pc:docMk/>
            <pc:sldMk cId="4072987015" sldId="4820"/>
            <ac:picMk id="1052" creationId="{AF839DDC-C8A4-94C3-B2CC-51D49ABD101F}"/>
          </ac:picMkLst>
        </pc:picChg>
      </pc:sldChg>
      <pc:sldChg chg="addSp delSp modSp add mod ord modTransition setBg delAnim">
        <pc:chgData name="Harry Ebert" userId="394e5cbd-6050-45f3-a2a2-f31b66c8141b" providerId="ADAL" clId="{8BE22008-569A-46D5-8BB3-3B1C06E6EA41}" dt="2025-10-15T01:52:37.870" v="1587"/>
        <pc:sldMkLst>
          <pc:docMk/>
          <pc:sldMk cId="1436995704" sldId="4821"/>
        </pc:sldMkLst>
        <pc:spChg chg="add del mod">
          <ac:chgData name="Harry Ebert" userId="394e5cbd-6050-45f3-a2a2-f31b66c8141b" providerId="ADAL" clId="{8BE22008-569A-46D5-8BB3-3B1C06E6EA41}" dt="2025-10-14T06:09:50.142" v="1092" actId="478"/>
          <ac:spMkLst>
            <pc:docMk/>
            <pc:sldMk cId="1436995704" sldId="4821"/>
            <ac:spMk id="2" creationId="{E70BEC12-80CF-B68E-4165-01A77B0B8951}"/>
          </ac:spMkLst>
        </pc:spChg>
        <pc:spChg chg="del">
          <ac:chgData name="Harry Ebert" userId="394e5cbd-6050-45f3-a2a2-f31b66c8141b" providerId="ADAL" clId="{8BE22008-569A-46D5-8BB3-3B1C06E6EA41}" dt="2025-10-14T06:01:32.310" v="972" actId="478"/>
          <ac:spMkLst>
            <pc:docMk/>
            <pc:sldMk cId="1436995704" sldId="4821"/>
            <ac:spMk id="3" creationId="{6E529DF2-37B2-E19D-B928-9C8DA92DB899}"/>
          </ac:spMkLst>
        </pc:spChg>
        <pc:spChg chg="mod">
          <ac:chgData name="Harry Ebert" userId="394e5cbd-6050-45f3-a2a2-f31b66c8141b" providerId="ADAL" clId="{8BE22008-569A-46D5-8BB3-3B1C06E6EA41}" dt="2025-10-14T06:10:02.911" v="1098" actId="1076"/>
          <ac:spMkLst>
            <pc:docMk/>
            <pc:sldMk cId="1436995704" sldId="4821"/>
            <ac:spMk id="4" creationId="{58923FDD-6AE2-E413-1C6E-925F5B171453}"/>
          </ac:spMkLst>
        </pc:spChg>
        <pc:spChg chg="del">
          <ac:chgData name="Harry Ebert" userId="394e5cbd-6050-45f3-a2a2-f31b66c8141b" providerId="ADAL" clId="{8BE22008-569A-46D5-8BB3-3B1C06E6EA41}" dt="2025-10-14T06:01:33.967" v="973" actId="478"/>
          <ac:spMkLst>
            <pc:docMk/>
            <pc:sldMk cId="1436995704" sldId="4821"/>
            <ac:spMk id="5" creationId="{1D5C32E2-A5F6-8A76-CBE5-AFA1D5DF7395}"/>
          </ac:spMkLst>
        </pc:spChg>
        <pc:spChg chg="add mod">
          <ac:chgData name="Harry Ebert" userId="394e5cbd-6050-45f3-a2a2-f31b66c8141b" providerId="ADAL" clId="{8BE22008-569A-46D5-8BB3-3B1C06E6EA41}" dt="2025-10-14T07:07:04.966" v="1148"/>
          <ac:spMkLst>
            <pc:docMk/>
            <pc:sldMk cId="1436995704" sldId="4821"/>
            <ac:spMk id="6" creationId="{C3FD5779-6466-9790-384A-DB3C7478007C}"/>
          </ac:spMkLst>
        </pc:spChg>
        <pc:spChg chg="del">
          <ac:chgData name="Harry Ebert" userId="394e5cbd-6050-45f3-a2a2-f31b66c8141b" providerId="ADAL" clId="{8BE22008-569A-46D5-8BB3-3B1C06E6EA41}" dt="2025-10-14T06:01:30.693" v="971" actId="478"/>
          <ac:spMkLst>
            <pc:docMk/>
            <pc:sldMk cId="1436995704" sldId="4821"/>
            <ac:spMk id="7" creationId="{73C34897-317D-0A59-24AE-C214F431DC30}"/>
          </ac:spMkLst>
        </pc:spChg>
        <pc:spChg chg="del">
          <ac:chgData name="Harry Ebert" userId="394e5cbd-6050-45f3-a2a2-f31b66c8141b" providerId="ADAL" clId="{8BE22008-569A-46D5-8BB3-3B1C06E6EA41}" dt="2025-10-14T06:01:29.280" v="970" actId="478"/>
          <ac:spMkLst>
            <pc:docMk/>
            <pc:sldMk cId="1436995704" sldId="4821"/>
            <ac:spMk id="8" creationId="{4E90FC25-F45E-7366-58B0-E972990CA758}"/>
          </ac:spMkLst>
        </pc:spChg>
        <pc:spChg chg="add del mod">
          <ac:chgData name="Harry Ebert" userId="394e5cbd-6050-45f3-a2a2-f31b66c8141b" providerId="ADAL" clId="{8BE22008-569A-46D5-8BB3-3B1C06E6EA41}" dt="2025-10-14T06:09:54.069" v="1094" actId="478"/>
          <ac:spMkLst>
            <pc:docMk/>
            <pc:sldMk cId="1436995704" sldId="4821"/>
            <ac:spMk id="10" creationId="{B9FA40DE-97A1-4ADA-0DC7-C38812D38590}"/>
          </ac:spMkLst>
        </pc:spChg>
      </pc:sldChg>
      <pc:sldChg chg="modSp add mod ord modTransition modAnim">
        <pc:chgData name="Harry Ebert" userId="394e5cbd-6050-45f3-a2a2-f31b66c8141b" providerId="ADAL" clId="{8BE22008-569A-46D5-8BB3-3B1C06E6EA41}" dt="2025-10-15T01:52:37.870" v="1587"/>
        <pc:sldMkLst>
          <pc:docMk/>
          <pc:sldMk cId="824125286" sldId="4822"/>
        </pc:sldMkLst>
        <pc:spChg chg="mod">
          <ac:chgData name="Harry Ebert" userId="394e5cbd-6050-45f3-a2a2-f31b66c8141b" providerId="ADAL" clId="{8BE22008-569A-46D5-8BB3-3B1C06E6EA41}" dt="2025-10-15T01:17:37.605" v="1252" actId="1076"/>
          <ac:spMkLst>
            <pc:docMk/>
            <pc:sldMk cId="824125286" sldId="4822"/>
            <ac:spMk id="3" creationId="{48DD4083-87CB-17DD-7E5D-E7F6C4D914EC}"/>
          </ac:spMkLst>
        </pc:spChg>
        <pc:spChg chg="mod">
          <ac:chgData name="Harry Ebert" userId="394e5cbd-6050-45f3-a2a2-f31b66c8141b" providerId="ADAL" clId="{8BE22008-569A-46D5-8BB3-3B1C06E6EA41}" dt="2025-10-15T01:23:07.560" v="1513" actId="1076"/>
          <ac:spMkLst>
            <pc:docMk/>
            <pc:sldMk cId="824125286" sldId="4822"/>
            <ac:spMk id="8" creationId="{C5DFB370-30D7-FE24-D350-083E6A0C9339}"/>
          </ac:spMkLst>
        </pc:spChg>
      </pc:sldChg>
      <pc:sldChg chg="modSp add modTransition modAnim">
        <pc:chgData name="Harry Ebert" userId="394e5cbd-6050-45f3-a2a2-f31b66c8141b" providerId="ADAL" clId="{8BE22008-569A-46D5-8BB3-3B1C06E6EA41}" dt="2025-10-15T01:53:33.148" v="1594" actId="1076"/>
        <pc:sldMkLst>
          <pc:docMk/>
          <pc:sldMk cId="2873944995" sldId="4823"/>
        </pc:sldMkLst>
        <pc:picChg chg="mod">
          <ac:chgData name="Harry Ebert" userId="394e5cbd-6050-45f3-a2a2-f31b66c8141b" providerId="ADAL" clId="{8BE22008-569A-46D5-8BB3-3B1C06E6EA41}" dt="2025-10-15T01:53:18.075" v="1591" actId="1076"/>
          <ac:picMkLst>
            <pc:docMk/>
            <pc:sldMk cId="2873944995" sldId="4823"/>
            <ac:picMk id="1028" creationId="{22EE5C21-A2B4-B151-5AD6-6C8B85A55E80}"/>
          </ac:picMkLst>
        </pc:picChg>
        <pc:picChg chg="mod">
          <ac:chgData name="Harry Ebert" userId="394e5cbd-6050-45f3-a2a2-f31b66c8141b" providerId="ADAL" clId="{8BE22008-569A-46D5-8BB3-3B1C06E6EA41}" dt="2025-10-15T01:53:22.747" v="1592" actId="1076"/>
          <ac:picMkLst>
            <pc:docMk/>
            <pc:sldMk cId="2873944995" sldId="4823"/>
            <ac:picMk id="1042" creationId="{7B725594-AD71-6027-C44E-318684ED578A}"/>
          </ac:picMkLst>
        </pc:picChg>
        <pc:picChg chg="mod">
          <ac:chgData name="Harry Ebert" userId="394e5cbd-6050-45f3-a2a2-f31b66c8141b" providerId="ADAL" clId="{8BE22008-569A-46D5-8BB3-3B1C06E6EA41}" dt="2025-10-15T01:53:27.252" v="1593" actId="1076"/>
          <ac:picMkLst>
            <pc:docMk/>
            <pc:sldMk cId="2873944995" sldId="4823"/>
            <ac:picMk id="1048" creationId="{5E097F73-8A4A-A5B4-0C0D-7E144D3BEADC}"/>
          </ac:picMkLst>
        </pc:picChg>
        <pc:picChg chg="mod">
          <ac:chgData name="Harry Ebert" userId="394e5cbd-6050-45f3-a2a2-f31b66c8141b" providerId="ADAL" clId="{8BE22008-569A-46D5-8BB3-3B1C06E6EA41}" dt="2025-10-15T01:53:33.148" v="1594" actId="1076"/>
          <ac:picMkLst>
            <pc:docMk/>
            <pc:sldMk cId="2873944995" sldId="4823"/>
            <ac:picMk id="1050" creationId="{C6E69C5F-10AC-32F9-D662-E0AA779AB3E5}"/>
          </ac:picMkLst>
        </pc:picChg>
      </pc:sldChg>
      <pc:sldMasterChg chg="modTransition modSldLayout">
        <pc:chgData name="Harry Ebert" userId="394e5cbd-6050-45f3-a2a2-f31b66c8141b" providerId="ADAL" clId="{8BE22008-569A-46D5-8BB3-3B1C06E6EA41}" dt="2025-10-15T01:52:37.870" v="1587"/>
        <pc:sldMasterMkLst>
          <pc:docMk/>
          <pc:sldMasterMk cId="1062467435" sldId="2147483660"/>
        </pc:sldMasterMkLst>
        <pc:sldLayoutChg chg="modTransition">
          <pc:chgData name="Harry Ebert" userId="394e5cbd-6050-45f3-a2a2-f31b66c8141b" providerId="ADAL" clId="{8BE22008-569A-46D5-8BB3-3B1C06E6EA41}" dt="2025-10-15T01:52:37.870" v="1587"/>
          <pc:sldLayoutMkLst>
            <pc:docMk/>
            <pc:sldMasterMk cId="1062467435" sldId="2147483660"/>
            <pc:sldLayoutMk cId="1730349166" sldId="2147483661"/>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985390270" sldId="2147483662"/>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1030645630" sldId="2147483663"/>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3227858721" sldId="2147483664"/>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17340534" sldId="2147483665"/>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2375248635" sldId="2147483666"/>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2846832998" sldId="2147483667"/>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1482400198" sldId="2147483668"/>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3937001385" sldId="2147483669"/>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3386632599" sldId="2147483670"/>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4108100929" sldId="2147483671"/>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939225734" sldId="2147483672"/>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1335640980" sldId="2147483673"/>
          </pc:sldLayoutMkLst>
        </pc:sldLayoutChg>
        <pc:sldLayoutChg chg="modTransition">
          <pc:chgData name="Harry Ebert" userId="394e5cbd-6050-45f3-a2a2-f31b66c8141b" providerId="ADAL" clId="{8BE22008-569A-46D5-8BB3-3B1C06E6EA41}" dt="2025-10-15T01:52:37.870" v="1587"/>
          <pc:sldLayoutMkLst>
            <pc:docMk/>
            <pc:sldMasterMk cId="1062467435" sldId="2147483660"/>
            <pc:sldLayoutMk cId="2611683157" sldId="2147483674"/>
          </pc:sldLayoutMkLst>
        </pc:sldLayoutChg>
      </pc:sldMasterChg>
      <pc:sldMasterChg chg="modTransition modSldLayout">
        <pc:chgData name="Harry Ebert" userId="394e5cbd-6050-45f3-a2a2-f31b66c8141b" providerId="ADAL" clId="{8BE22008-569A-46D5-8BB3-3B1C06E6EA41}" dt="2025-10-15T01:52:37.870" v="1587"/>
        <pc:sldMasterMkLst>
          <pc:docMk/>
          <pc:sldMasterMk cId="322140032" sldId="2147483675"/>
        </pc:sldMasterMkLst>
        <pc:sldLayoutChg chg="modTransition">
          <pc:chgData name="Harry Ebert" userId="394e5cbd-6050-45f3-a2a2-f31b66c8141b" providerId="ADAL" clId="{8BE22008-569A-46D5-8BB3-3B1C06E6EA41}" dt="2025-10-15T01:52:37.870" v="1587"/>
          <pc:sldLayoutMkLst>
            <pc:docMk/>
            <pc:sldMasterMk cId="322140032" sldId="2147483675"/>
            <pc:sldLayoutMk cId="44005523" sldId="2147483676"/>
          </pc:sldLayoutMkLst>
        </pc:sldLayoutChg>
        <pc:sldLayoutChg chg="modTransition">
          <pc:chgData name="Harry Ebert" userId="394e5cbd-6050-45f3-a2a2-f31b66c8141b" providerId="ADAL" clId="{8BE22008-569A-46D5-8BB3-3B1C06E6EA41}" dt="2025-10-15T01:52:37.870" v="1587"/>
          <pc:sldLayoutMkLst>
            <pc:docMk/>
            <pc:sldMasterMk cId="322140032" sldId="2147483675"/>
            <pc:sldLayoutMk cId="4061265973" sldId="2147483677"/>
          </pc:sldLayoutMkLst>
        </pc:sldLayoutChg>
        <pc:sldLayoutChg chg="modTransition">
          <pc:chgData name="Harry Ebert" userId="394e5cbd-6050-45f3-a2a2-f31b66c8141b" providerId="ADAL" clId="{8BE22008-569A-46D5-8BB3-3B1C06E6EA41}" dt="2025-10-15T01:52:37.870" v="1587"/>
          <pc:sldLayoutMkLst>
            <pc:docMk/>
            <pc:sldMasterMk cId="322140032" sldId="2147483675"/>
            <pc:sldLayoutMk cId="101317783" sldId="2147483678"/>
          </pc:sldLayoutMkLst>
        </pc:sldLayoutChg>
        <pc:sldLayoutChg chg="modTransition">
          <pc:chgData name="Harry Ebert" userId="394e5cbd-6050-45f3-a2a2-f31b66c8141b" providerId="ADAL" clId="{8BE22008-569A-46D5-8BB3-3B1C06E6EA41}" dt="2025-10-15T01:52:37.870" v="1587"/>
          <pc:sldLayoutMkLst>
            <pc:docMk/>
            <pc:sldMasterMk cId="322140032" sldId="2147483675"/>
            <pc:sldLayoutMk cId="1233730831" sldId="2147483679"/>
          </pc:sldLayoutMkLst>
        </pc:sldLayoutChg>
        <pc:sldLayoutChg chg="modTransition">
          <pc:chgData name="Harry Ebert" userId="394e5cbd-6050-45f3-a2a2-f31b66c8141b" providerId="ADAL" clId="{8BE22008-569A-46D5-8BB3-3B1C06E6EA41}" dt="2025-10-15T01:52:37.870" v="1587"/>
          <pc:sldLayoutMkLst>
            <pc:docMk/>
            <pc:sldMasterMk cId="322140032" sldId="2147483675"/>
            <pc:sldLayoutMk cId="2814378909" sldId="2147483680"/>
          </pc:sldLayoutMkLst>
        </pc:sldLayoutChg>
        <pc:sldLayoutChg chg="modTransition">
          <pc:chgData name="Harry Ebert" userId="394e5cbd-6050-45f3-a2a2-f31b66c8141b" providerId="ADAL" clId="{8BE22008-569A-46D5-8BB3-3B1C06E6EA41}" dt="2025-10-15T01:52:37.870" v="1587"/>
          <pc:sldLayoutMkLst>
            <pc:docMk/>
            <pc:sldMasterMk cId="322140032" sldId="2147483675"/>
            <pc:sldLayoutMk cId="1857258345"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B0864-1CFD-4D42-A585-68040804DB6E}" type="datetimeFigureOut">
              <a:rPr lang="en-AU" smtClean="0"/>
              <a:t>15/10/2025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9BF9C-AEC8-4A7D-8276-CA250348B083}" type="slidenum">
              <a:rPr lang="en-AU" smtClean="0"/>
              <a:t>‹#›</a:t>
            </a:fld>
            <a:endParaRPr lang="en-AU"/>
          </a:p>
        </p:txBody>
      </p:sp>
    </p:spTree>
    <p:extLst>
      <p:ext uri="{BB962C8B-B14F-4D97-AF65-F5344CB8AC3E}">
        <p14:creationId xmlns:p14="http://schemas.microsoft.com/office/powerpoint/2010/main" val="421935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49BF9C-AEC8-4A7D-8276-CA250348B083}" type="slidenum">
              <a:rPr lang="en-AU" smtClean="0"/>
              <a:t>1</a:t>
            </a:fld>
            <a:endParaRPr lang="en-AU"/>
          </a:p>
        </p:txBody>
      </p:sp>
    </p:spTree>
    <p:extLst>
      <p:ext uri="{BB962C8B-B14F-4D97-AF65-F5344CB8AC3E}">
        <p14:creationId xmlns:p14="http://schemas.microsoft.com/office/powerpoint/2010/main" val="3170897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take-away many parents have said: </a:t>
            </a:r>
            <a:br>
              <a:rPr lang="en-US" dirty="0"/>
            </a:br>
            <a:r>
              <a:rPr lang="en-US" dirty="0"/>
              <a:t>Some may still find a loop hole, but at least now it will be the minority who are on social media platforms – not the majority. </a:t>
            </a:r>
          </a:p>
          <a:p>
            <a:r>
              <a:rPr lang="en-US" dirty="0"/>
              <a:t>This age delay gives parents a legitimate excuse to say “you can’t have access until you’re 16 – it’s the law.” rather than having to battle the guilt-trip or pressure.</a:t>
            </a:r>
            <a:endParaRPr lang="en-AU" dirty="0"/>
          </a:p>
        </p:txBody>
      </p:sp>
      <p:sp>
        <p:nvSpPr>
          <p:cNvPr id="4" name="Slide Number Placeholder 3"/>
          <p:cNvSpPr>
            <a:spLocks noGrp="1"/>
          </p:cNvSpPr>
          <p:nvPr>
            <p:ph type="sldNum" sz="quarter" idx="5"/>
          </p:nvPr>
        </p:nvSpPr>
        <p:spPr/>
        <p:txBody>
          <a:bodyPr/>
          <a:lstStyle/>
          <a:p>
            <a:fld id="{2649BF9C-AEC8-4A7D-8276-CA250348B083}" type="slidenum">
              <a:rPr lang="en-AU" smtClean="0"/>
              <a:t>10</a:t>
            </a:fld>
            <a:endParaRPr lang="en-AU"/>
          </a:p>
        </p:txBody>
      </p:sp>
    </p:spTree>
    <p:extLst>
      <p:ext uri="{BB962C8B-B14F-4D97-AF65-F5344CB8AC3E}">
        <p14:creationId xmlns:p14="http://schemas.microsoft.com/office/powerpoint/2010/main" val="147748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49BF9C-AEC8-4A7D-8276-CA250348B083}" type="slidenum">
              <a:rPr lang="en-AU" smtClean="0"/>
              <a:t>11</a:t>
            </a:fld>
            <a:endParaRPr lang="en-AU"/>
          </a:p>
        </p:txBody>
      </p:sp>
    </p:spTree>
    <p:extLst>
      <p:ext uri="{BB962C8B-B14F-4D97-AF65-F5344CB8AC3E}">
        <p14:creationId xmlns:p14="http://schemas.microsoft.com/office/powerpoint/2010/main" val="377446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dirty="0"/>
              <a:t>https://vimeo.com/650958689?fl=pl&amp;fe=sh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49098-A5DD-8745-9BDA-7818ECA228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96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EE727505-B8EF-8B48-A941-3E0DEEB7BC6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933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49BF9C-AEC8-4A7D-8276-CA250348B083}" type="slidenum">
              <a:rPr lang="en-AU" smtClean="0"/>
              <a:t>14</a:t>
            </a:fld>
            <a:endParaRPr lang="en-AU"/>
          </a:p>
        </p:txBody>
      </p:sp>
    </p:spTree>
    <p:extLst>
      <p:ext uri="{BB962C8B-B14F-4D97-AF65-F5344CB8AC3E}">
        <p14:creationId xmlns:p14="http://schemas.microsoft.com/office/powerpoint/2010/main" val="261766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49BF9C-AEC8-4A7D-8276-CA250348B083}" type="slidenum">
              <a:rPr lang="en-AU" smtClean="0"/>
              <a:t>15</a:t>
            </a:fld>
            <a:endParaRPr lang="en-AU"/>
          </a:p>
        </p:txBody>
      </p:sp>
    </p:spTree>
    <p:extLst>
      <p:ext uri="{BB962C8B-B14F-4D97-AF65-F5344CB8AC3E}">
        <p14:creationId xmlns:p14="http://schemas.microsoft.com/office/powerpoint/2010/main" val="174339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49BF9C-AEC8-4A7D-8276-CA250348B083}" type="slidenum">
              <a:rPr lang="en-AU" smtClean="0"/>
              <a:t>2</a:t>
            </a:fld>
            <a:endParaRPr lang="en-AU"/>
          </a:p>
        </p:txBody>
      </p:sp>
    </p:spTree>
    <p:extLst>
      <p:ext uri="{BB962C8B-B14F-4D97-AF65-F5344CB8AC3E}">
        <p14:creationId xmlns:p14="http://schemas.microsoft.com/office/powerpoint/2010/main" val="276711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49BF9C-AEC8-4A7D-8276-CA250348B083}" type="slidenum">
              <a:rPr lang="en-AU" smtClean="0"/>
              <a:t>3</a:t>
            </a:fld>
            <a:endParaRPr lang="en-AU"/>
          </a:p>
        </p:txBody>
      </p:sp>
    </p:spTree>
    <p:extLst>
      <p:ext uri="{BB962C8B-B14F-4D97-AF65-F5344CB8AC3E}">
        <p14:creationId xmlns:p14="http://schemas.microsoft.com/office/powerpoint/2010/main" val="65119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49BF9C-AEC8-4A7D-8276-CA250348B083}" type="slidenum">
              <a:rPr lang="en-AU" smtClean="0"/>
              <a:t>4</a:t>
            </a:fld>
            <a:endParaRPr lang="en-AU"/>
          </a:p>
        </p:txBody>
      </p:sp>
    </p:spTree>
    <p:extLst>
      <p:ext uri="{BB962C8B-B14F-4D97-AF65-F5344CB8AC3E}">
        <p14:creationId xmlns:p14="http://schemas.microsoft.com/office/powerpoint/2010/main" val="295540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49BF9C-AEC8-4A7D-8276-CA250348B083}" type="slidenum">
              <a:rPr lang="en-AU" smtClean="0"/>
              <a:t>5</a:t>
            </a:fld>
            <a:endParaRPr lang="en-AU"/>
          </a:p>
        </p:txBody>
      </p:sp>
    </p:spTree>
    <p:extLst>
      <p:ext uri="{BB962C8B-B14F-4D97-AF65-F5344CB8AC3E}">
        <p14:creationId xmlns:p14="http://schemas.microsoft.com/office/powerpoint/2010/main" val="30540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order to be covered by the social media ban, a platform's sole or primary purpose must be to "enable online social interaction between two or more end-users," according to the law.</a:t>
            </a:r>
            <a:endParaRPr lang="en-US" dirty="0"/>
          </a:p>
          <a:p>
            <a:endParaRPr lang="en-AU" dirty="0"/>
          </a:p>
        </p:txBody>
      </p:sp>
      <p:sp>
        <p:nvSpPr>
          <p:cNvPr id="4" name="Slide Number Placeholder 3"/>
          <p:cNvSpPr>
            <a:spLocks noGrp="1"/>
          </p:cNvSpPr>
          <p:nvPr>
            <p:ph type="sldNum" sz="quarter" idx="5"/>
          </p:nvPr>
        </p:nvSpPr>
        <p:spPr/>
        <p:txBody>
          <a:bodyPr/>
          <a:lstStyle/>
          <a:p>
            <a:fld id="{2649BF9C-AEC8-4A7D-8276-CA250348B083}" type="slidenum">
              <a:rPr lang="en-AU" smtClean="0"/>
              <a:t>6</a:t>
            </a:fld>
            <a:endParaRPr lang="en-AU"/>
          </a:p>
        </p:txBody>
      </p:sp>
    </p:spTree>
    <p:extLst>
      <p:ext uri="{BB962C8B-B14F-4D97-AF65-F5344CB8AC3E}">
        <p14:creationId xmlns:p14="http://schemas.microsoft.com/office/powerpoint/2010/main" val="130791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Legislation has been drafted, and it is up to individual platforms and apps to self-assess whether they classify as ‘social media’ and therefore need to prevent Under 16s from making new accounts, or accessing current accounts until they’re of age. No penalty will be placed on individuals or families if under 16s do access a site they shouldn’t. A penalty will be given to the company if they are found out. </a:t>
            </a:r>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EE727505-B8EF-8B48-A941-3E0DEEB7BC6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935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49BF9C-AEC8-4A7D-8276-CA250348B083}" type="slidenum">
              <a:rPr lang="en-AU" smtClean="0"/>
              <a:t>8</a:t>
            </a:fld>
            <a:endParaRPr lang="en-AU"/>
          </a:p>
        </p:txBody>
      </p:sp>
    </p:spTree>
    <p:extLst>
      <p:ext uri="{BB962C8B-B14F-4D97-AF65-F5344CB8AC3E}">
        <p14:creationId xmlns:p14="http://schemas.microsoft.com/office/powerpoint/2010/main" val="20469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49BF9C-AEC8-4A7D-8276-CA250348B083}" type="slidenum">
              <a:rPr lang="en-AU" smtClean="0"/>
              <a:t>9</a:t>
            </a:fld>
            <a:endParaRPr lang="en-AU"/>
          </a:p>
        </p:txBody>
      </p:sp>
    </p:spTree>
    <p:extLst>
      <p:ext uri="{BB962C8B-B14F-4D97-AF65-F5344CB8AC3E}">
        <p14:creationId xmlns:p14="http://schemas.microsoft.com/office/powerpoint/2010/main" val="3256996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0BF68252-6AAE-15E4-6F71-F10D44D74C5F}"/>
              </a:ext>
              <a:ext uri="{C183D7F6-B498-43B3-948B-1728B52AA6E4}">
                <adec:decorative xmlns:adec="http://schemas.microsoft.com/office/drawing/2017/decorative" val="1"/>
              </a:ext>
            </a:extLst>
          </p:cNvPr>
          <p:cNvSpPr>
            <a:spLocks noChangeAspect="1"/>
          </p:cNvSpPr>
          <p:nvPr userDrawn="1"/>
        </p:nvSpPr>
        <p:spPr>
          <a:xfrm>
            <a:off x="-2300" y="0"/>
            <a:ext cx="5587187" cy="6858001"/>
          </a:xfrm>
          <a:custGeom>
            <a:avLst/>
            <a:gdLst>
              <a:gd name="connsiteX0" fmla="*/ 0 w 5587187"/>
              <a:gd name="connsiteY0" fmla="*/ 0 h 6858001"/>
              <a:gd name="connsiteX1" fmla="*/ 3536634 w 5587187"/>
              <a:gd name="connsiteY1" fmla="*/ 0 h 6858001"/>
              <a:gd name="connsiteX2" fmla="*/ 3553381 w 5587187"/>
              <a:gd name="connsiteY2" fmla="*/ 8577 h 6858001"/>
              <a:gd name="connsiteX3" fmla="*/ 5587187 w 5587187"/>
              <a:gd name="connsiteY3" fmla="*/ 3425734 h 6858001"/>
              <a:gd name="connsiteX4" fmla="*/ 3553381 w 5587187"/>
              <a:gd name="connsiteY4" fmla="*/ 6842891 h 6858001"/>
              <a:gd name="connsiteX5" fmla="*/ 3523878 w 5587187"/>
              <a:gd name="connsiteY5" fmla="*/ 6858001 h 6858001"/>
              <a:gd name="connsiteX6" fmla="*/ 0 w 5587187"/>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7187" h="6858001">
                <a:moveTo>
                  <a:pt x="0" y="0"/>
                </a:moveTo>
                <a:lnTo>
                  <a:pt x="3536634" y="0"/>
                </a:lnTo>
                <a:lnTo>
                  <a:pt x="3553381" y="8577"/>
                </a:lnTo>
                <a:cubicBezTo>
                  <a:pt x="4764807" y="666664"/>
                  <a:pt x="5587187" y="1950160"/>
                  <a:pt x="5587187" y="3425734"/>
                </a:cubicBezTo>
                <a:cubicBezTo>
                  <a:pt x="5587187" y="4901308"/>
                  <a:pt x="4764807" y="6184805"/>
                  <a:pt x="3553381" y="6842891"/>
                </a:cubicBezTo>
                <a:lnTo>
                  <a:pt x="3523878" y="6858001"/>
                </a:lnTo>
                <a:lnTo>
                  <a:pt x="0" y="685800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
            <a:extLst>
              <a:ext uri="{FF2B5EF4-FFF2-40B4-BE49-F238E27FC236}">
                <a16:creationId xmlns:a16="http://schemas.microsoft.com/office/drawing/2014/main" id="{704BB645-4549-00B9-9886-218C6D30AD58}"/>
              </a:ext>
              <a:ext uri="{C183D7F6-B498-43B3-948B-1728B52AA6E4}">
                <adec:decorative xmlns:adec="http://schemas.microsoft.com/office/drawing/2017/decorative" val="1"/>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9">
            <a:extLst>
              <a:ext uri="{FF2B5EF4-FFF2-40B4-BE49-F238E27FC236}">
                <a16:creationId xmlns:a16="http://schemas.microsoft.com/office/drawing/2014/main" id="{811BC1A2-5FE4-73B2-A6E0-9142258D42BB}"/>
              </a:ext>
            </a:extLst>
          </p:cNvPr>
          <p:cNvSpPr>
            <a:spLocks noGrp="1"/>
          </p:cNvSpPr>
          <p:nvPr>
            <p:ph type="title" hasCustomPrompt="1"/>
          </p:nvPr>
        </p:nvSpPr>
        <p:spPr>
          <a:xfrm>
            <a:off x="6430556" y="1391609"/>
            <a:ext cx="5333999" cy="4074783"/>
          </a:xfrm>
          <a:noFill/>
        </p:spPr>
        <p:txBody>
          <a:bodyPr anchor="ctr"/>
          <a:lstStyle>
            <a:lvl1pPr>
              <a:defRPr sz="4000" cap="all" spc="300" baseline="0">
                <a:solidFill>
                  <a:schemeClr val="bg1"/>
                </a:solidFill>
              </a:defRPr>
            </a:lvl1pPr>
          </a:lstStyle>
          <a:p>
            <a:r>
              <a:rPr lang="en-US" dirty="0"/>
              <a:t>Click to add title</a:t>
            </a:r>
          </a:p>
        </p:txBody>
      </p:sp>
      <p:pic>
        <p:nvPicPr>
          <p:cNvPr id="6" name="Graphic 5">
            <a:extLst>
              <a:ext uri="{FF2B5EF4-FFF2-40B4-BE49-F238E27FC236}">
                <a16:creationId xmlns:a16="http://schemas.microsoft.com/office/drawing/2014/main" id="{D8F128E0-2BDE-AB24-7744-F3BEC63756B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7" name="Freeform: Shape 8">
            <a:extLst>
              <a:ext uri="{FF2B5EF4-FFF2-40B4-BE49-F238E27FC236}">
                <a16:creationId xmlns:a16="http://schemas.microsoft.com/office/drawing/2014/main" id="{1E5395E4-0278-75C6-C63D-D1AD116724B8}"/>
              </a:ext>
              <a:ext uri="{C183D7F6-B498-43B3-948B-1728B52AA6E4}">
                <adec:decorative xmlns:adec="http://schemas.microsoft.com/office/drawing/2017/decorative" val="1"/>
              </a:ext>
            </a:extLst>
          </p:cNvPr>
          <p:cNvSpPr/>
          <p:nvPr userDrawn="1"/>
        </p:nvSpPr>
        <p:spPr>
          <a:xfrm>
            <a:off x="0" y="3469873"/>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51" name="Cameo Placeholder 50">
            <a:extLst>
              <a:ext uri="{FF2B5EF4-FFF2-40B4-BE49-F238E27FC236}">
                <a16:creationId xmlns:a16="http://schemas.microsoft.com/office/drawing/2014/main" id="{D3FE4290-B972-2F08-DA4B-14ED7B5708BB}"/>
              </a:ext>
            </a:extLst>
          </p:cNvPr>
          <p:cNvSpPr>
            <a:spLocks noGrp="1" noChangeAspect="1"/>
          </p:cNvSpPr>
          <p:nvPr>
            <p:ph type="media" sz="quarter" idx="26">
              <p:extLst>
                <p:ext uri="{56F484CC-4922-43CF-B6FB-B326C6A72FC8}">
                  <p232:phTypeExt xmlns:p232="http://schemas.microsoft.com/office/powerpoint/2023/02/main">
                    <p232:type>
                      <p232:cameo/>
                    </p232:type>
                  </p232:phTypeExt>
                </p:ext>
              </p:extLst>
            </p:ph>
          </p:nvPr>
        </p:nvSpPr>
        <p:spPr>
          <a:xfrm>
            <a:off x="0" y="457200"/>
            <a:ext cx="4657342" cy="5943600"/>
          </a:xfrm>
          <a:custGeom>
            <a:avLst/>
            <a:gdLst>
              <a:gd name="connsiteX0" fmla="*/ 1685543 w 4657342"/>
              <a:gd name="connsiteY0" fmla="*/ 0 h 5943600"/>
              <a:gd name="connsiteX1" fmla="*/ 4657342 w 4657342"/>
              <a:gd name="connsiteY1" fmla="*/ 2971800 h 5943600"/>
              <a:gd name="connsiteX2" fmla="*/ 1685543 w 4657342"/>
              <a:gd name="connsiteY2" fmla="*/ 5943600 h 5943600"/>
              <a:gd name="connsiteX3" fmla="*/ 23981 w 4657342"/>
              <a:gd name="connsiteY3" fmla="*/ 5436064 h 5943600"/>
              <a:gd name="connsiteX4" fmla="*/ 0 w 4657342"/>
              <a:gd name="connsiteY4" fmla="*/ 5418131 h 5943600"/>
              <a:gd name="connsiteX5" fmla="*/ 0 w 4657342"/>
              <a:gd name="connsiteY5" fmla="*/ 2971800 h 5943600"/>
              <a:gd name="connsiteX6" fmla="*/ 0 w 4657342"/>
              <a:gd name="connsiteY6" fmla="*/ 525470 h 5943600"/>
              <a:gd name="connsiteX7" fmla="*/ 23981 w 4657342"/>
              <a:gd name="connsiteY7" fmla="*/ 507537 h 5943600"/>
              <a:gd name="connsiteX8" fmla="*/ 1685543 w 4657342"/>
              <a:gd name="connsiteY8"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7342" h="5943600">
                <a:moveTo>
                  <a:pt x="1685543" y="0"/>
                </a:moveTo>
                <a:cubicBezTo>
                  <a:pt x="3326822" y="0"/>
                  <a:pt x="4657342" y="1330520"/>
                  <a:pt x="4657342" y="2971800"/>
                </a:cubicBezTo>
                <a:cubicBezTo>
                  <a:pt x="4657342" y="4613080"/>
                  <a:pt x="3326822" y="5943600"/>
                  <a:pt x="1685543" y="5943600"/>
                </a:cubicBezTo>
                <a:cubicBezTo>
                  <a:pt x="1070063" y="5943600"/>
                  <a:pt x="498284" y="5756496"/>
                  <a:pt x="23981" y="5436064"/>
                </a:cubicBezTo>
                <a:lnTo>
                  <a:pt x="0" y="5418131"/>
                </a:lnTo>
                <a:lnTo>
                  <a:pt x="0" y="2971800"/>
                </a:lnTo>
                <a:lnTo>
                  <a:pt x="0" y="525470"/>
                </a:lnTo>
                <a:lnTo>
                  <a:pt x="23981" y="507537"/>
                </a:lnTo>
                <a:cubicBezTo>
                  <a:pt x="498284" y="187105"/>
                  <a:pt x="1070063" y="0"/>
                  <a:pt x="1685543" y="0"/>
                </a:cubicBezTo>
                <a:close/>
              </a:path>
            </a:pathLst>
          </a:custGeom>
          <a:solidFill>
            <a:schemeClr val="bg1"/>
          </a:solidFill>
        </p:spPr>
        <p:txBody>
          <a:bodyPr wrap="square" tIns="822960" rIns="914400">
            <a:noAutofit/>
          </a:bodyPr>
          <a:lstStyle>
            <a:lvl1pPr algn="ctr">
              <a:defRPr/>
            </a:lvl1pPr>
          </a:lstStyle>
          <a:p>
            <a:r>
              <a:rPr lang="en-US"/>
              <a:t>Click icon to add cameo</a:t>
            </a:r>
            <a:endParaRPr lang="en-US" dirty="0"/>
          </a:p>
        </p:txBody>
      </p:sp>
    </p:spTree>
    <p:extLst>
      <p:ext uri="{BB962C8B-B14F-4D97-AF65-F5344CB8AC3E}">
        <p14:creationId xmlns:p14="http://schemas.microsoft.com/office/powerpoint/2010/main" val="17303491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meo and Table">
    <p:bg>
      <p:bgPr>
        <a:solidFill>
          <a:schemeClr val="accent2"/>
        </a:solidFill>
        <a:effectLst/>
      </p:bgPr>
    </p:bg>
    <p:spTree>
      <p:nvGrpSpPr>
        <p:cNvPr id="1" name=""/>
        <p:cNvGrpSpPr/>
        <p:nvPr/>
      </p:nvGrpSpPr>
      <p:grpSpPr>
        <a:xfrm>
          <a:off x="0" y="0"/>
          <a:ext cx="0" cy="0"/>
          <a:chOff x="0" y="0"/>
          <a:chExt cx="0" cy="0"/>
        </a:xfrm>
      </p:grpSpPr>
      <p:sp>
        <p:nvSpPr>
          <p:cNvPr id="6" name="Freeform 26">
            <a:extLst>
              <a:ext uri="{FF2B5EF4-FFF2-40B4-BE49-F238E27FC236}">
                <a16:creationId xmlns:a16="http://schemas.microsoft.com/office/drawing/2014/main" id="{FB7995C3-4525-0240-58EC-0A42E832F02D}"/>
              </a:ext>
              <a:ext uri="{C183D7F6-B498-43B3-948B-1728B52AA6E4}">
                <adec:decorative xmlns:adec="http://schemas.microsoft.com/office/drawing/2017/decorative" val="1"/>
              </a:ext>
            </a:extLst>
          </p:cNvPr>
          <p:cNvSpPr/>
          <p:nvPr userDrawn="1"/>
        </p:nvSpPr>
        <p:spPr>
          <a:xfrm flipH="1" flipV="1">
            <a:off x="4892309" y="0"/>
            <a:ext cx="4726290" cy="1131282"/>
          </a:xfrm>
          <a:custGeom>
            <a:avLst/>
            <a:gdLst>
              <a:gd name="connsiteX0" fmla="*/ 1820045 w 4726290"/>
              <a:gd name="connsiteY0" fmla="*/ 1131282 h 1131282"/>
              <a:gd name="connsiteX1" fmla="*/ 1602361 w 4726290"/>
              <a:gd name="connsiteY1" fmla="*/ 1131282 h 1131282"/>
              <a:gd name="connsiteX2" fmla="*/ 1569167 w 4726290"/>
              <a:gd name="connsiteY2" fmla="*/ 1121416 h 1131282"/>
              <a:gd name="connsiteX3" fmla="*/ 1142863 w 4726290"/>
              <a:gd name="connsiteY3" fmla="*/ 1104681 h 1131282"/>
              <a:gd name="connsiteX4" fmla="*/ 1092823 w 4726290"/>
              <a:gd name="connsiteY4" fmla="*/ 1131282 h 1131282"/>
              <a:gd name="connsiteX5" fmla="*/ 1003690 w 4726290"/>
              <a:gd name="connsiteY5" fmla="*/ 1131282 h 1131282"/>
              <a:gd name="connsiteX6" fmla="*/ 1038740 w 4726290"/>
              <a:gd name="connsiteY6" fmla="*/ 1105452 h 1131282"/>
              <a:gd name="connsiteX7" fmla="*/ 1712764 w 4726290"/>
              <a:gd name="connsiteY7" fmla="*/ 1113951 h 1131282"/>
              <a:gd name="connsiteX8" fmla="*/ 1767395 w 4726290"/>
              <a:gd name="connsiteY8" fmla="*/ 1126542 h 1131282"/>
              <a:gd name="connsiteX9" fmla="*/ 2521445 w 4726290"/>
              <a:gd name="connsiteY9" fmla="*/ 1131282 h 1131282"/>
              <a:gd name="connsiteX10" fmla="*/ 2480048 w 4726290"/>
              <a:gd name="connsiteY10" fmla="*/ 1131282 h 1131282"/>
              <a:gd name="connsiteX11" fmla="*/ 2515951 w 4726290"/>
              <a:gd name="connsiteY11" fmla="*/ 1130538 h 1131282"/>
              <a:gd name="connsiteX12" fmla="*/ 2818536 w 4726290"/>
              <a:gd name="connsiteY12" fmla="*/ 1131282 h 1131282"/>
              <a:gd name="connsiteX13" fmla="*/ 2746591 w 4726290"/>
              <a:gd name="connsiteY13" fmla="*/ 1131282 h 1131282"/>
              <a:gd name="connsiteX14" fmla="*/ 2721407 w 4726290"/>
              <a:gd name="connsiteY14" fmla="*/ 1107785 h 1131282"/>
              <a:gd name="connsiteX15" fmla="*/ 2521938 w 4726290"/>
              <a:gd name="connsiteY15" fmla="*/ 1034932 h 1131282"/>
              <a:gd name="connsiteX16" fmla="*/ 2172532 w 4726290"/>
              <a:gd name="connsiteY16" fmla="*/ 1105244 h 1131282"/>
              <a:gd name="connsiteX17" fmla="*/ 2089720 w 4726290"/>
              <a:gd name="connsiteY17" fmla="*/ 1131282 h 1131282"/>
              <a:gd name="connsiteX18" fmla="*/ 1824553 w 4726290"/>
              <a:gd name="connsiteY18" fmla="*/ 1131282 h 1131282"/>
              <a:gd name="connsiteX19" fmla="*/ 1932555 w 4726290"/>
              <a:gd name="connsiteY19" fmla="*/ 1122604 h 1131282"/>
              <a:gd name="connsiteX20" fmla="*/ 2159432 w 4726290"/>
              <a:gd name="connsiteY20" fmla="*/ 1059653 h 1131282"/>
              <a:gd name="connsiteX21" fmla="*/ 2529559 w 4726290"/>
              <a:gd name="connsiteY21" fmla="*/ 987304 h 1131282"/>
              <a:gd name="connsiteX22" fmla="*/ 2750593 w 4726290"/>
              <a:gd name="connsiteY22" fmla="*/ 1068553 h 1131282"/>
              <a:gd name="connsiteX23" fmla="*/ 2948638 w 4726290"/>
              <a:gd name="connsiteY23" fmla="*/ 1131282 h 1131282"/>
              <a:gd name="connsiteX24" fmla="*/ 2890355 w 4726290"/>
              <a:gd name="connsiteY24" fmla="*/ 1131282 h 1131282"/>
              <a:gd name="connsiteX25" fmla="*/ 2881323 w 4726290"/>
              <a:gd name="connsiteY25" fmla="*/ 1120550 h 1131282"/>
              <a:gd name="connsiteX26" fmla="*/ 2743305 w 4726290"/>
              <a:gd name="connsiteY26" fmla="*/ 971575 h 1131282"/>
              <a:gd name="connsiteX27" fmla="*/ 2533757 w 4726290"/>
              <a:gd name="connsiteY27" fmla="*/ 894931 h 1131282"/>
              <a:gd name="connsiteX28" fmla="*/ 2167840 w 4726290"/>
              <a:gd name="connsiteY28" fmla="*/ 968050 h 1131282"/>
              <a:gd name="connsiteX29" fmla="*/ 1671438 w 4726290"/>
              <a:gd name="connsiteY29" fmla="*/ 1024466 h 1131282"/>
              <a:gd name="connsiteX30" fmla="*/ 898086 w 4726290"/>
              <a:gd name="connsiteY30" fmla="*/ 1100102 h 1131282"/>
              <a:gd name="connsiteX31" fmla="*/ 870946 w 4726290"/>
              <a:gd name="connsiteY31" fmla="*/ 1131282 h 1131282"/>
              <a:gd name="connsiteX32" fmla="*/ 809882 w 4726290"/>
              <a:gd name="connsiteY32" fmla="*/ 1131282 h 1131282"/>
              <a:gd name="connsiteX33" fmla="*/ 818842 w 4726290"/>
              <a:gd name="connsiteY33" fmla="*/ 1119432 h 1131282"/>
              <a:gd name="connsiteX34" fmla="*/ 1685906 w 4726290"/>
              <a:gd name="connsiteY34" fmla="*/ 980859 h 1131282"/>
              <a:gd name="connsiteX35" fmla="*/ 2153977 w 4726290"/>
              <a:gd name="connsiteY35" fmla="*/ 924825 h 1131282"/>
              <a:gd name="connsiteX36" fmla="*/ 2540412 w 4726290"/>
              <a:gd name="connsiteY36" fmla="*/ 849842 h 1131282"/>
              <a:gd name="connsiteX37" fmla="*/ 2770864 w 4726290"/>
              <a:gd name="connsiteY37" fmla="*/ 934996 h 1131282"/>
              <a:gd name="connsiteX38" fmla="*/ 2918685 w 4726290"/>
              <a:gd name="connsiteY38" fmla="*/ 1093143 h 1131282"/>
              <a:gd name="connsiteX39" fmla="*/ 3112744 w 4726290"/>
              <a:gd name="connsiteY39" fmla="*/ 1131282 h 1131282"/>
              <a:gd name="connsiteX40" fmla="*/ 3037756 w 4726290"/>
              <a:gd name="connsiteY40" fmla="*/ 1131282 h 1131282"/>
              <a:gd name="connsiteX41" fmla="*/ 3002173 w 4726290"/>
              <a:gd name="connsiteY41" fmla="*/ 1100927 h 1131282"/>
              <a:gd name="connsiteX42" fmla="*/ 2905759 w 4726290"/>
              <a:gd name="connsiteY42" fmla="*/ 985946 h 1131282"/>
              <a:gd name="connsiteX43" fmla="*/ 2761801 w 4726290"/>
              <a:gd name="connsiteY43" fmla="*/ 829766 h 1131282"/>
              <a:gd name="connsiteX44" fmla="*/ 2542110 w 4726290"/>
              <a:gd name="connsiteY44" fmla="*/ 749558 h 1131282"/>
              <a:gd name="connsiteX45" fmla="*/ 2160336 w 4726290"/>
              <a:gd name="connsiteY45" fmla="*/ 825472 h 1131282"/>
              <a:gd name="connsiteX46" fmla="*/ 1643525 w 4726290"/>
              <a:gd name="connsiteY46" fmla="*/ 885619 h 1131282"/>
              <a:gd name="connsiteX47" fmla="*/ 737431 w 4726290"/>
              <a:gd name="connsiteY47" fmla="*/ 1087889 h 1131282"/>
              <a:gd name="connsiteX48" fmla="*/ 711862 w 4726290"/>
              <a:gd name="connsiteY48" fmla="*/ 1131282 h 1131282"/>
              <a:gd name="connsiteX49" fmla="*/ 656128 w 4726290"/>
              <a:gd name="connsiteY49" fmla="*/ 1131282 h 1131282"/>
              <a:gd name="connsiteX50" fmla="*/ 696384 w 4726290"/>
              <a:gd name="connsiteY50" fmla="*/ 1063228 h 1131282"/>
              <a:gd name="connsiteX51" fmla="*/ 1655643 w 4726290"/>
              <a:gd name="connsiteY51" fmla="*/ 844118 h 1131282"/>
              <a:gd name="connsiteX52" fmla="*/ 2144866 w 4726290"/>
              <a:gd name="connsiteY52" fmla="*/ 785889 h 1131282"/>
              <a:gd name="connsiteX53" fmla="*/ 2547875 w 4726290"/>
              <a:gd name="connsiteY53" fmla="*/ 708259 h 1131282"/>
              <a:gd name="connsiteX54" fmla="*/ 2787963 w 4726290"/>
              <a:gd name="connsiteY54" fmla="*/ 797249 h 1131282"/>
              <a:gd name="connsiteX55" fmla="*/ 2942141 w 4726290"/>
              <a:gd name="connsiteY55" fmla="*/ 962435 h 1131282"/>
              <a:gd name="connsiteX56" fmla="*/ 3083268 w 4726290"/>
              <a:gd name="connsiteY56" fmla="*/ 1115005 h 1131282"/>
              <a:gd name="connsiteX57" fmla="*/ 3956624 w 4726290"/>
              <a:gd name="connsiteY57" fmla="*/ 1131282 h 1131282"/>
              <a:gd name="connsiteX58" fmla="*/ 3787826 w 4726290"/>
              <a:gd name="connsiteY58" fmla="*/ 1131282 h 1131282"/>
              <a:gd name="connsiteX59" fmla="*/ 3714107 w 4726290"/>
              <a:gd name="connsiteY59" fmla="*/ 1125803 h 1131282"/>
              <a:gd name="connsiteX60" fmla="*/ 3662959 w 4726290"/>
              <a:gd name="connsiteY60" fmla="*/ 1131282 h 1131282"/>
              <a:gd name="connsiteX61" fmla="*/ 3450902 w 4726290"/>
              <a:gd name="connsiteY61" fmla="*/ 1131282 h 1131282"/>
              <a:gd name="connsiteX62" fmla="*/ 3469790 w 4726290"/>
              <a:gd name="connsiteY62" fmla="*/ 1126360 h 1131282"/>
              <a:gd name="connsiteX63" fmla="*/ 3717287 w 4726290"/>
              <a:gd name="connsiteY63" fmla="*/ 1082852 h 1131282"/>
              <a:gd name="connsiteX64" fmla="*/ 3891132 w 4726290"/>
              <a:gd name="connsiteY64" fmla="*/ 1107781 h 1131282"/>
              <a:gd name="connsiteX65" fmla="*/ 4210428 w 4726290"/>
              <a:gd name="connsiteY65" fmla="*/ 1131282 h 1131282"/>
              <a:gd name="connsiteX66" fmla="*/ 4143541 w 4726290"/>
              <a:gd name="connsiteY66" fmla="*/ 1131282 h 1131282"/>
              <a:gd name="connsiteX67" fmla="*/ 4139292 w 4726290"/>
              <a:gd name="connsiteY67" fmla="*/ 1127460 h 1131282"/>
              <a:gd name="connsiteX68" fmla="*/ 3773810 w 4726290"/>
              <a:gd name="connsiteY68" fmla="*/ 1005232 h 1131282"/>
              <a:gd name="connsiteX69" fmla="*/ 3531353 w 4726290"/>
              <a:gd name="connsiteY69" fmla="*/ 1048180 h 1131282"/>
              <a:gd name="connsiteX70" fmla="*/ 3160745 w 4726290"/>
              <a:gd name="connsiteY70" fmla="*/ 1067218 h 1131282"/>
              <a:gd name="connsiteX71" fmla="*/ 2932749 w 4726290"/>
              <a:gd name="connsiteY71" fmla="*/ 858762 h 1131282"/>
              <a:gd name="connsiteX72" fmla="*/ 2782058 w 4726290"/>
              <a:gd name="connsiteY72" fmla="*/ 695751 h 1131282"/>
              <a:gd name="connsiteX73" fmla="*/ 2553646 w 4726290"/>
              <a:gd name="connsiteY73" fmla="*/ 611259 h 1131282"/>
              <a:gd name="connsiteX74" fmla="*/ 2154836 w 4726290"/>
              <a:gd name="connsiteY74" fmla="*/ 690142 h 1131282"/>
              <a:gd name="connsiteX75" fmla="*/ 1615914 w 4726290"/>
              <a:gd name="connsiteY75" fmla="*/ 750530 h 1131282"/>
              <a:gd name="connsiteX76" fmla="*/ 669363 w 4726290"/>
              <a:gd name="connsiteY76" fmla="*/ 959067 h 1131282"/>
              <a:gd name="connsiteX77" fmla="*/ 567776 w 4726290"/>
              <a:gd name="connsiteY77" fmla="*/ 1131282 h 1131282"/>
              <a:gd name="connsiteX78" fmla="*/ 518933 w 4726290"/>
              <a:gd name="connsiteY78" fmla="*/ 1131282 h 1131282"/>
              <a:gd name="connsiteX79" fmla="*/ 525479 w 4726290"/>
              <a:gd name="connsiteY79" fmla="*/ 1117606 h 1131282"/>
              <a:gd name="connsiteX80" fmla="*/ 631383 w 4726290"/>
              <a:gd name="connsiteY80" fmla="*/ 938694 h 1131282"/>
              <a:gd name="connsiteX81" fmla="*/ 1631851 w 4726290"/>
              <a:gd name="connsiteY81" fmla="*/ 710958 h 1131282"/>
              <a:gd name="connsiteX82" fmla="*/ 2142443 w 4726290"/>
              <a:gd name="connsiteY82" fmla="*/ 650947 h 1131282"/>
              <a:gd name="connsiteX83" fmla="*/ 2560767 w 4726290"/>
              <a:gd name="connsiteY83" fmla="*/ 568379 h 1131282"/>
              <a:gd name="connsiteX84" fmla="*/ 2810620 w 4726290"/>
              <a:gd name="connsiteY84" fmla="*/ 661163 h 1131282"/>
              <a:gd name="connsiteX85" fmla="*/ 2970694 w 4726290"/>
              <a:gd name="connsiteY85" fmla="*/ 833517 h 1131282"/>
              <a:gd name="connsiteX86" fmla="*/ 3179235 w 4726290"/>
              <a:gd name="connsiteY86" fmla="*/ 1026907 h 1131282"/>
              <a:gd name="connsiteX87" fmla="*/ 3519429 w 4726290"/>
              <a:gd name="connsiteY87" fmla="*/ 1004957 h 1131282"/>
              <a:gd name="connsiteX88" fmla="*/ 3775097 w 4726290"/>
              <a:gd name="connsiteY88" fmla="*/ 960366 h 1131282"/>
              <a:gd name="connsiteX89" fmla="*/ 4184053 w 4726290"/>
              <a:gd name="connsiteY89" fmla="*/ 1105286 h 1131282"/>
              <a:gd name="connsiteX90" fmla="*/ 4379497 w 4726290"/>
              <a:gd name="connsiteY90" fmla="*/ 1131282 h 1131282"/>
              <a:gd name="connsiteX91" fmla="*/ 4317328 w 4726290"/>
              <a:gd name="connsiteY91" fmla="*/ 1131282 h 1131282"/>
              <a:gd name="connsiteX92" fmla="*/ 4268257 w 4726290"/>
              <a:gd name="connsiteY92" fmla="*/ 1061179 h 1131282"/>
              <a:gd name="connsiteX93" fmla="*/ 3834029 w 4726290"/>
              <a:gd name="connsiteY93" fmla="*/ 883002 h 1131282"/>
              <a:gd name="connsiteX94" fmla="*/ 3584009 w 4726290"/>
              <a:gd name="connsiteY94" fmla="*/ 926290 h 1131282"/>
              <a:gd name="connsiteX95" fmla="*/ 3199202 w 4726290"/>
              <a:gd name="connsiteY95" fmla="*/ 945980 h 1131282"/>
              <a:gd name="connsiteX96" fmla="*/ 2962211 w 4726290"/>
              <a:gd name="connsiteY96" fmla="*/ 728978 h 1131282"/>
              <a:gd name="connsiteX97" fmla="*/ 2805584 w 4726290"/>
              <a:gd name="connsiteY97" fmla="*/ 558756 h 1131282"/>
              <a:gd name="connsiteX98" fmla="*/ 2566869 w 4726290"/>
              <a:gd name="connsiteY98" fmla="*/ 470785 h 1131282"/>
              <a:gd name="connsiteX99" fmla="*/ 2152160 w 4726290"/>
              <a:gd name="connsiteY99" fmla="*/ 552956 h 1131282"/>
              <a:gd name="connsiteX100" fmla="*/ 1591833 w 4726290"/>
              <a:gd name="connsiteY100" fmla="*/ 615083 h 1131282"/>
              <a:gd name="connsiteX101" fmla="*/ 606623 w 4726290"/>
              <a:gd name="connsiteY101" fmla="*/ 831508 h 1131282"/>
              <a:gd name="connsiteX102" fmla="*/ 498924 w 4726290"/>
              <a:gd name="connsiteY102" fmla="*/ 1014196 h 1131282"/>
              <a:gd name="connsiteX103" fmla="*/ 442871 w 4726290"/>
              <a:gd name="connsiteY103" fmla="*/ 1131282 h 1131282"/>
              <a:gd name="connsiteX104" fmla="*/ 390551 w 4726290"/>
              <a:gd name="connsiteY104" fmla="*/ 1131282 h 1131282"/>
              <a:gd name="connsiteX105" fmla="*/ 456898 w 4726290"/>
              <a:gd name="connsiteY105" fmla="*/ 991769 h 1131282"/>
              <a:gd name="connsiteX106" fmla="*/ 565778 w 4726290"/>
              <a:gd name="connsiteY106" fmla="*/ 806265 h 1131282"/>
              <a:gd name="connsiteX107" fmla="*/ 1603582 w 4726290"/>
              <a:gd name="connsiteY107" fmla="*/ 571834 h 1131282"/>
              <a:gd name="connsiteX108" fmla="*/ 2135359 w 4726290"/>
              <a:gd name="connsiteY108" fmla="*/ 509675 h 1131282"/>
              <a:gd name="connsiteX109" fmla="*/ 2484641 w 4726290"/>
              <a:gd name="connsiteY109" fmla="*/ 425686 h 1131282"/>
              <a:gd name="connsiteX110" fmla="*/ 2831006 w 4726290"/>
              <a:gd name="connsiteY110" fmla="*/ 522748 h 1131282"/>
              <a:gd name="connsiteX111" fmla="*/ 2997240 w 4726290"/>
              <a:gd name="connsiteY111" fmla="*/ 702722 h 1131282"/>
              <a:gd name="connsiteX112" fmla="*/ 3214220 w 4726290"/>
              <a:gd name="connsiteY112" fmla="*/ 904493 h 1131282"/>
              <a:gd name="connsiteX113" fmla="*/ 3569735 w 4726290"/>
              <a:gd name="connsiteY113" fmla="*/ 883227 h 1131282"/>
              <a:gd name="connsiteX114" fmla="*/ 3836882 w 4726290"/>
              <a:gd name="connsiteY114" fmla="*/ 836398 h 1131282"/>
              <a:gd name="connsiteX115" fmla="*/ 4373397 w 4726290"/>
              <a:gd name="connsiteY115" fmla="*/ 1119236 h 1131282"/>
              <a:gd name="connsiteX116" fmla="*/ 4505659 w 4726290"/>
              <a:gd name="connsiteY116" fmla="*/ 1131282 h 1131282"/>
              <a:gd name="connsiteX117" fmla="*/ 4458459 w 4726290"/>
              <a:gd name="connsiteY117" fmla="*/ 1131282 h 1131282"/>
              <a:gd name="connsiteX118" fmla="*/ 4450745 w 4726290"/>
              <a:gd name="connsiteY118" fmla="*/ 1102464 h 1131282"/>
              <a:gd name="connsiteX119" fmla="*/ 4436166 w 4726290"/>
              <a:gd name="connsiteY119" fmla="*/ 1072602 h 1131282"/>
              <a:gd name="connsiteX120" fmla="*/ 3896377 w 4726290"/>
              <a:gd name="connsiteY120" fmla="*/ 759192 h 1131282"/>
              <a:gd name="connsiteX121" fmla="*/ 3635449 w 4726290"/>
              <a:gd name="connsiteY121" fmla="*/ 805880 h 1131282"/>
              <a:gd name="connsiteX122" fmla="*/ 3235934 w 4726290"/>
              <a:gd name="connsiteY122" fmla="*/ 826089 h 1131282"/>
              <a:gd name="connsiteX123" fmla="*/ 2990458 w 4726290"/>
              <a:gd name="connsiteY123" fmla="*/ 600665 h 1131282"/>
              <a:gd name="connsiteX124" fmla="*/ 2827931 w 4726290"/>
              <a:gd name="connsiteY124" fmla="*/ 423277 h 1131282"/>
              <a:gd name="connsiteX125" fmla="*/ 2579579 w 4726290"/>
              <a:gd name="connsiteY125" fmla="*/ 330746 h 1131282"/>
              <a:gd name="connsiteX126" fmla="*/ 2147528 w 4726290"/>
              <a:gd name="connsiteY126" fmla="*/ 415706 h 1131282"/>
              <a:gd name="connsiteX127" fmla="*/ 1565871 w 4726290"/>
              <a:gd name="connsiteY127" fmla="*/ 479650 h 1131282"/>
              <a:gd name="connsiteX128" fmla="*/ 540993 w 4726290"/>
              <a:gd name="connsiteY128" fmla="*/ 703925 h 1131282"/>
              <a:gd name="connsiteX129" fmla="*/ 334788 w 4726290"/>
              <a:gd name="connsiteY129" fmla="*/ 1093211 h 1131282"/>
              <a:gd name="connsiteX130" fmla="*/ 316095 w 4726290"/>
              <a:gd name="connsiteY130" fmla="*/ 1131282 h 1131282"/>
              <a:gd name="connsiteX131" fmla="*/ 263095 w 4726290"/>
              <a:gd name="connsiteY131" fmla="*/ 1131282 h 1131282"/>
              <a:gd name="connsiteX132" fmla="*/ 292155 w 4726290"/>
              <a:gd name="connsiteY132" fmla="*/ 1071240 h 1131282"/>
              <a:gd name="connsiteX133" fmla="*/ 503076 w 4726290"/>
              <a:gd name="connsiteY133" fmla="*/ 675792 h 1131282"/>
              <a:gd name="connsiteX134" fmla="*/ 1580348 w 4726290"/>
              <a:gd name="connsiteY134" fmla="*/ 434095 h 1131282"/>
              <a:gd name="connsiteX135" fmla="*/ 2133495 w 4726290"/>
              <a:gd name="connsiteY135" fmla="*/ 370156 h 1131282"/>
              <a:gd name="connsiteX136" fmla="*/ 2493370 w 4726290"/>
              <a:gd name="connsiteY136" fmla="*/ 283592 h 1131282"/>
              <a:gd name="connsiteX137" fmla="*/ 2851864 w 4726290"/>
              <a:gd name="connsiteY137" fmla="*/ 384193 h 1131282"/>
              <a:gd name="connsiteX138" fmla="*/ 3024197 w 4726290"/>
              <a:gd name="connsiteY138" fmla="*/ 570751 h 1131282"/>
              <a:gd name="connsiteX139" fmla="*/ 3249795 w 4726290"/>
              <a:gd name="connsiteY139" fmla="*/ 781276 h 1131282"/>
              <a:gd name="connsiteX140" fmla="*/ 3619682 w 4726290"/>
              <a:gd name="connsiteY140" fmla="*/ 759740 h 1131282"/>
              <a:gd name="connsiteX141" fmla="*/ 3895382 w 4726290"/>
              <a:gd name="connsiteY141" fmla="*/ 711618 h 1131282"/>
              <a:gd name="connsiteX142" fmla="*/ 4493070 w 4726290"/>
              <a:gd name="connsiteY142" fmla="*/ 1084209 h 1131282"/>
              <a:gd name="connsiteX143" fmla="*/ 4616771 w 4726290"/>
              <a:gd name="connsiteY143" fmla="*/ 1131282 h 1131282"/>
              <a:gd name="connsiteX144" fmla="*/ 4568167 w 4726290"/>
              <a:gd name="connsiteY144" fmla="*/ 1131282 h 1131282"/>
              <a:gd name="connsiteX145" fmla="*/ 4530882 w 4726290"/>
              <a:gd name="connsiteY145" fmla="*/ 991199 h 1131282"/>
              <a:gd name="connsiteX146" fmla="*/ 4515523 w 4726290"/>
              <a:gd name="connsiteY146" fmla="*/ 959755 h 1131282"/>
              <a:gd name="connsiteX147" fmla="*/ 3954527 w 4726290"/>
              <a:gd name="connsiteY147" fmla="*/ 634592 h 1131282"/>
              <a:gd name="connsiteX148" fmla="*/ 3683135 w 4726290"/>
              <a:gd name="connsiteY148" fmla="*/ 681609 h 1131282"/>
              <a:gd name="connsiteX149" fmla="*/ 3269420 w 4726290"/>
              <a:gd name="connsiteY149" fmla="*/ 702466 h 1131282"/>
              <a:gd name="connsiteX150" fmla="*/ 3015329 w 4726290"/>
              <a:gd name="connsiteY150" fmla="*/ 468286 h 1131282"/>
              <a:gd name="connsiteX151" fmla="*/ 2847051 w 4726290"/>
              <a:gd name="connsiteY151" fmla="*/ 285070 h 1131282"/>
              <a:gd name="connsiteX152" fmla="*/ 2589271 w 4726290"/>
              <a:gd name="connsiteY152" fmla="*/ 189132 h 1131282"/>
              <a:gd name="connsiteX153" fmla="*/ 2139877 w 4726290"/>
              <a:gd name="connsiteY153" fmla="*/ 278087 h 1131282"/>
              <a:gd name="connsiteX154" fmla="*/ 1537030 w 4726290"/>
              <a:gd name="connsiteY154" fmla="*/ 344188 h 1131282"/>
              <a:gd name="connsiteX155" fmla="*/ 472645 w 4726290"/>
              <a:gd name="connsiteY155" fmla="*/ 575687 h 1131282"/>
              <a:gd name="connsiteX156" fmla="*/ 257987 w 4726290"/>
              <a:gd name="connsiteY156" fmla="*/ 978300 h 1131282"/>
              <a:gd name="connsiteX157" fmla="*/ 183330 w 4726290"/>
              <a:gd name="connsiteY157" fmla="*/ 1131282 h 1131282"/>
              <a:gd name="connsiteX158" fmla="*/ 133162 w 4726290"/>
              <a:gd name="connsiteY158" fmla="*/ 1131282 h 1131282"/>
              <a:gd name="connsiteX159" fmla="*/ 217456 w 4726290"/>
              <a:gd name="connsiteY159" fmla="*/ 958665 h 1131282"/>
              <a:gd name="connsiteX160" fmla="*/ 435713 w 4726290"/>
              <a:gd name="connsiteY160" fmla="*/ 548548 h 1131282"/>
              <a:gd name="connsiteX161" fmla="*/ 1552653 w 4726290"/>
              <a:gd name="connsiteY161" fmla="*/ 299006 h 1131282"/>
              <a:gd name="connsiteX162" fmla="*/ 2126990 w 4726290"/>
              <a:gd name="connsiteY162" fmla="*/ 232913 h 1131282"/>
              <a:gd name="connsiteX163" fmla="*/ 2501828 w 4726290"/>
              <a:gd name="connsiteY163" fmla="*/ 143355 h 1131282"/>
              <a:gd name="connsiteX164" fmla="*/ 2874613 w 4726290"/>
              <a:gd name="connsiteY164" fmla="*/ 248487 h 1131282"/>
              <a:gd name="connsiteX165" fmla="*/ 3053083 w 4726290"/>
              <a:gd name="connsiteY165" fmla="*/ 441669 h 1131282"/>
              <a:gd name="connsiteX166" fmla="*/ 3287540 w 4726290"/>
              <a:gd name="connsiteY166" fmla="*/ 660410 h 1131282"/>
              <a:gd name="connsiteX167" fmla="*/ 3671586 w 4726290"/>
              <a:gd name="connsiteY167" fmla="*/ 638183 h 1131282"/>
              <a:gd name="connsiteX168" fmla="*/ 3957395 w 4726290"/>
              <a:gd name="connsiteY168" fmla="*/ 588985 h 1131282"/>
              <a:gd name="connsiteX169" fmla="*/ 4575696 w 4726290"/>
              <a:gd name="connsiteY169" fmla="*/ 973122 h 1131282"/>
              <a:gd name="connsiteX170" fmla="*/ 4726290 w 4726290"/>
              <a:gd name="connsiteY170" fmla="*/ 1131282 h 1131282"/>
              <a:gd name="connsiteX171" fmla="*/ 4676693 w 4726290"/>
              <a:gd name="connsiteY171" fmla="*/ 1131282 h 1131282"/>
              <a:gd name="connsiteX172" fmla="*/ 4666873 w 4726290"/>
              <a:gd name="connsiteY172" fmla="*/ 1091647 h 1131282"/>
              <a:gd name="connsiteX173" fmla="*/ 4612399 w 4726290"/>
              <a:gd name="connsiteY173" fmla="*/ 881176 h 1131282"/>
              <a:gd name="connsiteX174" fmla="*/ 4596259 w 4726290"/>
              <a:gd name="connsiteY174" fmla="*/ 848148 h 1131282"/>
              <a:gd name="connsiteX175" fmla="*/ 4014667 w 4726290"/>
              <a:gd name="connsiteY175" fmla="*/ 510493 h 1131282"/>
              <a:gd name="connsiteX176" fmla="*/ 3732352 w 4726290"/>
              <a:gd name="connsiteY176" fmla="*/ 559911 h 1131282"/>
              <a:gd name="connsiteX177" fmla="*/ 3303889 w 4726290"/>
              <a:gd name="connsiteY177" fmla="*/ 581245 h 1131282"/>
              <a:gd name="connsiteX178" fmla="*/ 3040386 w 4726290"/>
              <a:gd name="connsiteY178" fmla="*/ 338685 h 1131282"/>
              <a:gd name="connsiteX179" fmla="*/ 2865227 w 4726290"/>
              <a:gd name="connsiteY179" fmla="*/ 147297 h 1131282"/>
              <a:gd name="connsiteX180" fmla="*/ 2508745 w 4726290"/>
              <a:gd name="connsiteY180" fmla="*/ 46127 h 1131282"/>
              <a:gd name="connsiteX181" fmla="*/ 2134980 w 4726290"/>
              <a:gd name="connsiteY181" fmla="*/ 136657 h 1131282"/>
              <a:gd name="connsiteX182" fmla="*/ 1510393 w 4726290"/>
              <a:gd name="connsiteY182" fmla="*/ 204741 h 1131282"/>
              <a:gd name="connsiteX183" fmla="*/ 406930 w 4726290"/>
              <a:gd name="connsiteY183" fmla="*/ 444294 h 1131282"/>
              <a:gd name="connsiteX184" fmla="*/ 187444 w 4726290"/>
              <a:gd name="connsiteY184" fmla="*/ 862744 h 1131282"/>
              <a:gd name="connsiteX185" fmla="*/ 56020 w 4726290"/>
              <a:gd name="connsiteY185" fmla="*/ 1131282 h 1131282"/>
              <a:gd name="connsiteX186" fmla="*/ 0 w 4726290"/>
              <a:gd name="connsiteY186" fmla="*/ 1131282 h 1131282"/>
              <a:gd name="connsiteX187" fmla="*/ 10146 w 4726290"/>
              <a:gd name="connsiteY187" fmla="*/ 1114300 h 1131282"/>
              <a:gd name="connsiteX188" fmla="*/ 141857 w 4726290"/>
              <a:gd name="connsiteY188" fmla="*/ 844623 h 1131282"/>
              <a:gd name="connsiteX189" fmla="*/ 369203 w 4726290"/>
              <a:gd name="connsiteY189" fmla="*/ 419477 h 1131282"/>
              <a:gd name="connsiteX190" fmla="*/ 1526007 w 4726290"/>
              <a:gd name="connsiteY190" fmla="*/ 161511 h 1131282"/>
              <a:gd name="connsiteX191" fmla="*/ 2121297 w 4726290"/>
              <a:gd name="connsiteY191" fmla="*/ 93804 h 1131282"/>
              <a:gd name="connsiteX192" fmla="*/ 2508847 w 4726290"/>
              <a:gd name="connsiteY192" fmla="*/ 1571 h 1131282"/>
              <a:gd name="connsiteX193" fmla="*/ 2894721 w 4726290"/>
              <a:gd name="connsiteY193" fmla="*/ 110727 h 1131282"/>
              <a:gd name="connsiteX194" fmla="*/ 3079519 w 4726290"/>
              <a:gd name="connsiteY194" fmla="*/ 311909 h 1131282"/>
              <a:gd name="connsiteX195" fmla="*/ 3322775 w 4726290"/>
              <a:gd name="connsiteY195" fmla="*/ 539775 h 1131282"/>
              <a:gd name="connsiteX196" fmla="*/ 3721393 w 4726290"/>
              <a:gd name="connsiteY196" fmla="*/ 516698 h 1131282"/>
              <a:gd name="connsiteX197" fmla="*/ 4016922 w 4726290"/>
              <a:gd name="connsiteY197" fmla="*/ 465629 h 1131282"/>
              <a:gd name="connsiteX198" fmla="*/ 4656416 w 4726290"/>
              <a:gd name="connsiteY198" fmla="*/ 865420 h 1131282"/>
              <a:gd name="connsiteX199" fmla="*/ 4714517 w 4726290"/>
              <a:gd name="connsiteY199" fmla="*/ 1083296 h 113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4726290" h="1131282">
                <a:moveTo>
                  <a:pt x="1820045" y="1131282"/>
                </a:moveTo>
                <a:lnTo>
                  <a:pt x="1602361" y="1131282"/>
                </a:lnTo>
                <a:lnTo>
                  <a:pt x="1569167" y="1121416"/>
                </a:lnTo>
                <a:cubicBezTo>
                  <a:pt x="1405458" y="1076175"/>
                  <a:pt x="1268990" y="1056605"/>
                  <a:pt x="1142863" y="1104681"/>
                </a:cubicBezTo>
                <a:lnTo>
                  <a:pt x="1092823" y="1131282"/>
                </a:lnTo>
                <a:lnTo>
                  <a:pt x="1003690" y="1131282"/>
                </a:lnTo>
                <a:lnTo>
                  <a:pt x="1038740" y="1105452"/>
                </a:lnTo>
                <a:cubicBezTo>
                  <a:pt x="1248121" y="969271"/>
                  <a:pt x="1467835" y="1037774"/>
                  <a:pt x="1712764" y="1113951"/>
                </a:cubicBezTo>
                <a:cubicBezTo>
                  <a:pt x="1730961" y="1119542"/>
                  <a:pt x="1749166" y="1123680"/>
                  <a:pt x="1767395" y="1126542"/>
                </a:cubicBezTo>
                <a:close/>
                <a:moveTo>
                  <a:pt x="2521445" y="1131282"/>
                </a:moveTo>
                <a:lnTo>
                  <a:pt x="2480048" y="1131282"/>
                </a:lnTo>
                <a:lnTo>
                  <a:pt x="2515951" y="1130538"/>
                </a:lnTo>
                <a:close/>
                <a:moveTo>
                  <a:pt x="2818536" y="1131282"/>
                </a:moveTo>
                <a:lnTo>
                  <a:pt x="2746591" y="1131282"/>
                </a:lnTo>
                <a:lnTo>
                  <a:pt x="2721407" y="1107785"/>
                </a:lnTo>
                <a:cubicBezTo>
                  <a:pt x="2656095" y="1060534"/>
                  <a:pt x="2589642" y="1039469"/>
                  <a:pt x="2521938" y="1034932"/>
                </a:cubicBezTo>
                <a:cubicBezTo>
                  <a:pt x="2409098" y="1027369"/>
                  <a:pt x="2292791" y="1065715"/>
                  <a:pt x="2172532" y="1105244"/>
                </a:cubicBezTo>
                <a:lnTo>
                  <a:pt x="2089720" y="1131282"/>
                </a:lnTo>
                <a:lnTo>
                  <a:pt x="1824553" y="1131282"/>
                </a:lnTo>
                <a:lnTo>
                  <a:pt x="1932555" y="1122604"/>
                </a:lnTo>
                <a:cubicBezTo>
                  <a:pt x="2006648" y="1109781"/>
                  <a:pt x="2081921" y="1085024"/>
                  <a:pt x="2159432" y="1059653"/>
                </a:cubicBezTo>
                <a:cubicBezTo>
                  <a:pt x="2281409" y="1019300"/>
                  <a:pt x="2405885" y="978279"/>
                  <a:pt x="2529559" y="987304"/>
                </a:cubicBezTo>
                <a:cubicBezTo>
                  <a:pt x="2603765" y="992719"/>
                  <a:pt x="2677679" y="1016150"/>
                  <a:pt x="2750593" y="1068553"/>
                </a:cubicBezTo>
                <a:close/>
                <a:moveTo>
                  <a:pt x="2948638" y="1131282"/>
                </a:moveTo>
                <a:lnTo>
                  <a:pt x="2890355" y="1131282"/>
                </a:lnTo>
                <a:lnTo>
                  <a:pt x="2881323" y="1120550"/>
                </a:lnTo>
                <a:cubicBezTo>
                  <a:pt x="2842733" y="1064520"/>
                  <a:pt x="2796257" y="1014355"/>
                  <a:pt x="2743305" y="971575"/>
                </a:cubicBezTo>
                <a:cubicBezTo>
                  <a:pt x="2674515" y="922037"/>
                  <a:pt x="2604737" y="899836"/>
                  <a:pt x="2533757" y="894931"/>
                </a:cubicBezTo>
                <a:cubicBezTo>
                  <a:pt x="2415459" y="886756"/>
                  <a:pt x="2293820" y="926626"/>
                  <a:pt x="2167840" y="968050"/>
                </a:cubicBezTo>
                <a:cubicBezTo>
                  <a:pt x="2007759" y="1020307"/>
                  <a:pt x="1838289" y="1076140"/>
                  <a:pt x="1671438" y="1024466"/>
                </a:cubicBezTo>
                <a:cubicBezTo>
                  <a:pt x="1344406" y="922093"/>
                  <a:pt x="1118130" y="868416"/>
                  <a:pt x="898086" y="1100102"/>
                </a:cubicBezTo>
                <a:lnTo>
                  <a:pt x="870946" y="1131282"/>
                </a:lnTo>
                <a:lnTo>
                  <a:pt x="809882" y="1131282"/>
                </a:lnTo>
                <a:lnTo>
                  <a:pt x="818842" y="1119432"/>
                </a:lnTo>
                <a:cubicBezTo>
                  <a:pt x="1086903" y="793889"/>
                  <a:pt x="1365396" y="881338"/>
                  <a:pt x="1685906" y="980859"/>
                </a:cubicBezTo>
                <a:cubicBezTo>
                  <a:pt x="1839225" y="1030520"/>
                  <a:pt x="1991526" y="978191"/>
                  <a:pt x="2153977" y="924825"/>
                </a:cubicBezTo>
                <a:cubicBezTo>
                  <a:pt x="2281290" y="883043"/>
                  <a:pt x="2411344" y="840297"/>
                  <a:pt x="2540412" y="849842"/>
                </a:cubicBezTo>
                <a:cubicBezTo>
                  <a:pt x="2617852" y="855569"/>
                  <a:pt x="2694939" y="880119"/>
                  <a:pt x="2770864" y="934996"/>
                </a:cubicBezTo>
                <a:cubicBezTo>
                  <a:pt x="2827840" y="980056"/>
                  <a:pt x="2877638" y="1033331"/>
                  <a:pt x="2918685" y="1093143"/>
                </a:cubicBezTo>
                <a:close/>
                <a:moveTo>
                  <a:pt x="3112744" y="1131282"/>
                </a:moveTo>
                <a:lnTo>
                  <a:pt x="3037756" y="1131282"/>
                </a:lnTo>
                <a:lnTo>
                  <a:pt x="3002173" y="1100927"/>
                </a:lnTo>
                <a:cubicBezTo>
                  <a:pt x="2966965" y="1065710"/>
                  <a:pt x="2936176" y="1025443"/>
                  <a:pt x="2905759" y="985946"/>
                </a:cubicBezTo>
                <a:cubicBezTo>
                  <a:pt x="2865541" y="927281"/>
                  <a:pt x="2817057" y="874685"/>
                  <a:pt x="2761801" y="829766"/>
                </a:cubicBezTo>
                <a:cubicBezTo>
                  <a:pt x="2689841" y="777817"/>
                  <a:pt x="2616574" y="754643"/>
                  <a:pt x="2542110" y="749558"/>
                </a:cubicBezTo>
                <a:cubicBezTo>
                  <a:pt x="2418004" y="741089"/>
                  <a:pt x="2290575" y="782872"/>
                  <a:pt x="2160336" y="825472"/>
                </a:cubicBezTo>
                <a:cubicBezTo>
                  <a:pt x="1992067" y="882714"/>
                  <a:pt x="1815408" y="940631"/>
                  <a:pt x="1643525" y="885619"/>
                </a:cubicBezTo>
                <a:cubicBezTo>
                  <a:pt x="1253342" y="764653"/>
                  <a:pt x="1000167" y="708468"/>
                  <a:pt x="737431" y="1087889"/>
                </a:cubicBezTo>
                <a:lnTo>
                  <a:pt x="711862" y="1131282"/>
                </a:lnTo>
                <a:lnTo>
                  <a:pt x="656128" y="1131282"/>
                </a:lnTo>
                <a:lnTo>
                  <a:pt x="696384" y="1063228"/>
                </a:lnTo>
                <a:cubicBezTo>
                  <a:pt x="992439" y="636253"/>
                  <a:pt x="1299486" y="732467"/>
                  <a:pt x="1655643" y="844118"/>
                </a:cubicBezTo>
                <a:cubicBezTo>
                  <a:pt x="1814984" y="894220"/>
                  <a:pt x="1982826" y="839093"/>
                  <a:pt x="2144866" y="785889"/>
                </a:cubicBezTo>
                <a:cubicBezTo>
                  <a:pt x="2277795" y="742600"/>
                  <a:pt x="2413383" y="698187"/>
                  <a:pt x="2547875" y="708259"/>
                </a:cubicBezTo>
                <a:cubicBezTo>
                  <a:pt x="2628569" y="714304"/>
                  <a:pt x="2708869" y="739963"/>
                  <a:pt x="2787963" y="797249"/>
                </a:cubicBezTo>
                <a:cubicBezTo>
                  <a:pt x="2847175" y="844515"/>
                  <a:pt x="2899116" y="900166"/>
                  <a:pt x="2942141" y="962435"/>
                </a:cubicBezTo>
                <a:cubicBezTo>
                  <a:pt x="2986583" y="1020776"/>
                  <a:pt x="3029201" y="1076495"/>
                  <a:pt x="3083268" y="1115005"/>
                </a:cubicBezTo>
                <a:close/>
                <a:moveTo>
                  <a:pt x="3956624" y="1131282"/>
                </a:moveTo>
                <a:lnTo>
                  <a:pt x="3787826" y="1131282"/>
                </a:lnTo>
                <a:lnTo>
                  <a:pt x="3714107" y="1125803"/>
                </a:lnTo>
                <a:lnTo>
                  <a:pt x="3662959" y="1131282"/>
                </a:lnTo>
                <a:lnTo>
                  <a:pt x="3450902" y="1131282"/>
                </a:lnTo>
                <a:lnTo>
                  <a:pt x="3469790" y="1126360"/>
                </a:lnTo>
                <a:cubicBezTo>
                  <a:pt x="3549900" y="1100438"/>
                  <a:pt x="3633224" y="1085817"/>
                  <a:pt x="3717287" y="1082852"/>
                </a:cubicBezTo>
                <a:cubicBezTo>
                  <a:pt x="3777825" y="1083582"/>
                  <a:pt x="3836258" y="1092191"/>
                  <a:pt x="3891132" y="1107781"/>
                </a:cubicBezTo>
                <a:close/>
                <a:moveTo>
                  <a:pt x="4210428" y="1131282"/>
                </a:moveTo>
                <a:lnTo>
                  <a:pt x="4143541" y="1131282"/>
                </a:lnTo>
                <a:lnTo>
                  <a:pt x="4139292" y="1127460"/>
                </a:lnTo>
                <a:cubicBezTo>
                  <a:pt x="4042043" y="1051873"/>
                  <a:pt x="3913839" y="1007425"/>
                  <a:pt x="3773810" y="1005232"/>
                </a:cubicBezTo>
                <a:cubicBezTo>
                  <a:pt x="3691450" y="1008506"/>
                  <a:pt x="3609864" y="1022936"/>
                  <a:pt x="3531353" y="1048180"/>
                </a:cubicBezTo>
                <a:cubicBezTo>
                  <a:pt x="3409120" y="1080961"/>
                  <a:pt x="3281080" y="1115665"/>
                  <a:pt x="3160745" y="1067218"/>
                </a:cubicBezTo>
                <a:cubicBezTo>
                  <a:pt x="3062833" y="1026090"/>
                  <a:pt x="2995465" y="941627"/>
                  <a:pt x="2932749" y="858762"/>
                </a:cubicBezTo>
                <a:cubicBezTo>
                  <a:pt x="2890623" y="797499"/>
                  <a:pt x="2839897" y="742625"/>
                  <a:pt x="2782058" y="695751"/>
                </a:cubicBezTo>
                <a:cubicBezTo>
                  <a:pt x="2707072" y="641313"/>
                  <a:pt x="2631012" y="616822"/>
                  <a:pt x="2553646" y="611259"/>
                </a:cubicBezTo>
                <a:cubicBezTo>
                  <a:pt x="2424703" y="601989"/>
                  <a:pt x="2292128" y="645288"/>
                  <a:pt x="2154836" y="690142"/>
                </a:cubicBezTo>
                <a:cubicBezTo>
                  <a:pt x="1978588" y="747892"/>
                  <a:pt x="1796102" y="806739"/>
                  <a:pt x="1615914" y="750530"/>
                </a:cubicBezTo>
                <a:cubicBezTo>
                  <a:pt x="1207926" y="621853"/>
                  <a:pt x="943721" y="562883"/>
                  <a:pt x="669363" y="959067"/>
                </a:cubicBezTo>
                <a:lnTo>
                  <a:pt x="567776" y="1131282"/>
                </a:lnTo>
                <a:lnTo>
                  <a:pt x="518933" y="1131282"/>
                </a:lnTo>
                <a:lnTo>
                  <a:pt x="525479" y="1117606"/>
                </a:lnTo>
                <a:cubicBezTo>
                  <a:pt x="558115" y="1056485"/>
                  <a:pt x="593448" y="996788"/>
                  <a:pt x="631383" y="938694"/>
                </a:cubicBezTo>
                <a:cubicBezTo>
                  <a:pt x="941220" y="493426"/>
                  <a:pt x="1261223" y="594382"/>
                  <a:pt x="1631851" y="710958"/>
                </a:cubicBezTo>
                <a:cubicBezTo>
                  <a:pt x="1798135" y="763412"/>
                  <a:pt x="1973212" y="706237"/>
                  <a:pt x="2142443" y="650947"/>
                </a:cubicBezTo>
                <a:cubicBezTo>
                  <a:pt x="2279888" y="604538"/>
                  <a:pt x="2420826" y="557933"/>
                  <a:pt x="2560767" y="568379"/>
                </a:cubicBezTo>
                <a:cubicBezTo>
                  <a:pt x="2644734" y="574645"/>
                  <a:pt x="2728339" y="601453"/>
                  <a:pt x="2810620" y="661163"/>
                </a:cubicBezTo>
                <a:cubicBezTo>
                  <a:pt x="2872113" y="710516"/>
                  <a:pt x="2926022" y="768555"/>
                  <a:pt x="2970694" y="833517"/>
                </a:cubicBezTo>
                <a:cubicBezTo>
                  <a:pt x="3032625" y="914804"/>
                  <a:pt x="3090939" y="991629"/>
                  <a:pt x="3179235" y="1026907"/>
                </a:cubicBezTo>
                <a:cubicBezTo>
                  <a:pt x="3284882" y="1068072"/>
                  <a:pt x="3398955" y="1037373"/>
                  <a:pt x="3519429" y="1004957"/>
                </a:cubicBezTo>
                <a:cubicBezTo>
                  <a:pt x="3602240" y="978462"/>
                  <a:pt x="3688255" y="963435"/>
                  <a:pt x="3775097" y="960366"/>
                </a:cubicBezTo>
                <a:cubicBezTo>
                  <a:pt x="3933329" y="962089"/>
                  <a:pt x="4077645" y="1015335"/>
                  <a:pt x="4184053" y="1105286"/>
                </a:cubicBezTo>
                <a:close/>
                <a:moveTo>
                  <a:pt x="4379497" y="1131282"/>
                </a:moveTo>
                <a:lnTo>
                  <a:pt x="4317328" y="1131282"/>
                </a:lnTo>
                <a:lnTo>
                  <a:pt x="4268257" y="1061179"/>
                </a:lnTo>
                <a:cubicBezTo>
                  <a:pt x="4163918" y="952023"/>
                  <a:pt x="4007899" y="885689"/>
                  <a:pt x="3834029" y="883002"/>
                </a:cubicBezTo>
                <a:cubicBezTo>
                  <a:pt x="3749161" y="886273"/>
                  <a:pt x="3665085" y="900841"/>
                  <a:pt x="3584009" y="926290"/>
                </a:cubicBezTo>
                <a:cubicBezTo>
                  <a:pt x="3456304" y="960752"/>
                  <a:pt x="3324370" y="996395"/>
                  <a:pt x="3199202" y="945980"/>
                </a:cubicBezTo>
                <a:cubicBezTo>
                  <a:pt x="3096063" y="904041"/>
                  <a:pt x="3027601" y="815341"/>
                  <a:pt x="2962211" y="728978"/>
                </a:cubicBezTo>
                <a:cubicBezTo>
                  <a:pt x="2918425" y="665026"/>
                  <a:pt x="2865698" y="607722"/>
                  <a:pt x="2805584" y="558756"/>
                </a:cubicBezTo>
                <a:cubicBezTo>
                  <a:pt x="2727132" y="502047"/>
                  <a:pt x="2647615" y="476558"/>
                  <a:pt x="2566869" y="470785"/>
                </a:cubicBezTo>
                <a:cubicBezTo>
                  <a:pt x="2432296" y="461164"/>
                  <a:pt x="2294308" y="506308"/>
                  <a:pt x="2152160" y="552956"/>
                </a:cubicBezTo>
                <a:cubicBezTo>
                  <a:pt x="1969099" y="612586"/>
                  <a:pt x="1779989" y="674686"/>
                  <a:pt x="1591833" y="615083"/>
                </a:cubicBezTo>
                <a:cubicBezTo>
                  <a:pt x="1167084" y="480727"/>
                  <a:pt x="892443" y="419186"/>
                  <a:pt x="606623" y="831508"/>
                </a:cubicBezTo>
                <a:cubicBezTo>
                  <a:pt x="568093" y="890874"/>
                  <a:pt x="532161" y="951827"/>
                  <a:pt x="498924" y="1014196"/>
                </a:cubicBezTo>
                <a:lnTo>
                  <a:pt x="442871" y="1131282"/>
                </a:lnTo>
                <a:lnTo>
                  <a:pt x="390551" y="1131282"/>
                </a:lnTo>
                <a:lnTo>
                  <a:pt x="456898" y="991769"/>
                </a:lnTo>
                <a:cubicBezTo>
                  <a:pt x="490466" y="928430"/>
                  <a:pt x="526791" y="866536"/>
                  <a:pt x="565778" y="806265"/>
                </a:cubicBezTo>
                <a:cubicBezTo>
                  <a:pt x="885868" y="345393"/>
                  <a:pt x="1218257" y="449932"/>
                  <a:pt x="1603582" y="571834"/>
                </a:cubicBezTo>
                <a:cubicBezTo>
                  <a:pt x="1777220" y="626480"/>
                  <a:pt x="1959489" y="567221"/>
                  <a:pt x="2135359" y="509675"/>
                </a:cubicBezTo>
                <a:cubicBezTo>
                  <a:pt x="2250459" y="472195"/>
                  <a:pt x="2367794" y="433853"/>
                  <a:pt x="2484641" y="425686"/>
                </a:cubicBezTo>
                <a:cubicBezTo>
                  <a:pt x="2601489" y="417518"/>
                  <a:pt x="2717850" y="439527"/>
                  <a:pt x="2831006" y="522748"/>
                </a:cubicBezTo>
                <a:cubicBezTo>
                  <a:pt x="2894940" y="574349"/>
                  <a:pt x="2950935" y="634972"/>
                  <a:pt x="2997240" y="702722"/>
                </a:cubicBezTo>
                <a:cubicBezTo>
                  <a:pt x="3060325" y="787333"/>
                  <a:pt x="3122655" y="867456"/>
                  <a:pt x="3214220" y="904493"/>
                </a:cubicBezTo>
                <a:cubicBezTo>
                  <a:pt x="3325485" y="949205"/>
                  <a:pt x="3444203" y="917156"/>
                  <a:pt x="3569735" y="883227"/>
                </a:cubicBezTo>
                <a:cubicBezTo>
                  <a:pt x="3656232" y="855370"/>
                  <a:pt x="3746113" y="839583"/>
                  <a:pt x="3836882" y="836398"/>
                </a:cubicBezTo>
                <a:cubicBezTo>
                  <a:pt x="4065884" y="839389"/>
                  <a:pt x="4268426" y="948831"/>
                  <a:pt x="4373397" y="1119236"/>
                </a:cubicBezTo>
                <a:close/>
                <a:moveTo>
                  <a:pt x="4505659" y="1131282"/>
                </a:moveTo>
                <a:lnTo>
                  <a:pt x="4458459" y="1131282"/>
                </a:lnTo>
                <a:lnTo>
                  <a:pt x="4450745" y="1102464"/>
                </a:lnTo>
                <a:lnTo>
                  <a:pt x="4436166" y="1072602"/>
                </a:lnTo>
                <a:cubicBezTo>
                  <a:pt x="4344370" y="884677"/>
                  <a:pt x="4136950" y="762852"/>
                  <a:pt x="3896377" y="759192"/>
                </a:cubicBezTo>
                <a:cubicBezTo>
                  <a:pt x="3807725" y="762678"/>
                  <a:pt x="3719888" y="778367"/>
                  <a:pt x="3635449" y="805880"/>
                </a:cubicBezTo>
                <a:cubicBezTo>
                  <a:pt x="3502352" y="840151"/>
                  <a:pt x="3365927" y="878476"/>
                  <a:pt x="3235934" y="826089"/>
                </a:cubicBezTo>
                <a:cubicBezTo>
                  <a:pt x="3127723" y="782719"/>
                  <a:pt x="3058345" y="690155"/>
                  <a:pt x="2990458" y="600665"/>
                </a:cubicBezTo>
                <a:cubicBezTo>
                  <a:pt x="2945213" y="533996"/>
                  <a:pt x="2890440" y="474221"/>
                  <a:pt x="2827931" y="423277"/>
                </a:cubicBezTo>
                <a:cubicBezTo>
                  <a:pt x="2746162" y="363863"/>
                  <a:pt x="2663507" y="337006"/>
                  <a:pt x="2579579" y="330746"/>
                </a:cubicBezTo>
                <a:cubicBezTo>
                  <a:pt x="2439699" y="320310"/>
                  <a:pt x="2296280" y="367087"/>
                  <a:pt x="2147528" y="415706"/>
                </a:cubicBezTo>
                <a:cubicBezTo>
                  <a:pt x="1957271" y="477424"/>
                  <a:pt x="1760554" y="541775"/>
                  <a:pt x="1565871" y="479650"/>
                </a:cubicBezTo>
                <a:cubicBezTo>
                  <a:pt x="1124103" y="339167"/>
                  <a:pt x="838021" y="275002"/>
                  <a:pt x="540993" y="703925"/>
                </a:cubicBezTo>
                <a:cubicBezTo>
                  <a:pt x="461113" y="827542"/>
                  <a:pt x="392127" y="957803"/>
                  <a:pt x="334788" y="1093211"/>
                </a:cubicBezTo>
                <a:lnTo>
                  <a:pt x="316095" y="1131282"/>
                </a:lnTo>
                <a:lnTo>
                  <a:pt x="263095" y="1131282"/>
                </a:lnTo>
                <a:lnTo>
                  <a:pt x="292155" y="1071240"/>
                </a:lnTo>
                <a:cubicBezTo>
                  <a:pt x="350891" y="933634"/>
                  <a:pt x="421450" y="801318"/>
                  <a:pt x="503076" y="675792"/>
                </a:cubicBezTo>
                <a:cubicBezTo>
                  <a:pt x="835981" y="196624"/>
                  <a:pt x="1179957" y="307065"/>
                  <a:pt x="1580348" y="434095"/>
                </a:cubicBezTo>
                <a:cubicBezTo>
                  <a:pt x="1760931" y="491093"/>
                  <a:pt x="1950433" y="429786"/>
                  <a:pt x="2133495" y="370156"/>
                </a:cubicBezTo>
                <a:cubicBezTo>
                  <a:pt x="2251810" y="331337"/>
                  <a:pt x="2372703" y="291868"/>
                  <a:pt x="2493370" y="283592"/>
                </a:cubicBezTo>
                <a:cubicBezTo>
                  <a:pt x="2614035" y="275317"/>
                  <a:pt x="2734471" y="298234"/>
                  <a:pt x="2851864" y="384193"/>
                </a:cubicBezTo>
                <a:cubicBezTo>
                  <a:pt x="2918060" y="437739"/>
                  <a:pt x="2976072" y="500548"/>
                  <a:pt x="3024197" y="570751"/>
                </a:cubicBezTo>
                <a:cubicBezTo>
                  <a:pt x="3093055" y="658295"/>
                  <a:pt x="3154208" y="742891"/>
                  <a:pt x="3249795" y="781276"/>
                </a:cubicBezTo>
                <a:cubicBezTo>
                  <a:pt x="3363382" y="828740"/>
                  <a:pt x="3488913" y="794810"/>
                  <a:pt x="3619682" y="759740"/>
                </a:cubicBezTo>
                <a:cubicBezTo>
                  <a:pt x="3708980" y="731138"/>
                  <a:pt x="3801734" y="714925"/>
                  <a:pt x="3895382" y="711618"/>
                </a:cubicBezTo>
                <a:cubicBezTo>
                  <a:pt x="4168900" y="716455"/>
                  <a:pt x="4403987" y="862260"/>
                  <a:pt x="4493070" y="1084209"/>
                </a:cubicBezTo>
                <a:close/>
                <a:moveTo>
                  <a:pt x="4616771" y="1131282"/>
                </a:moveTo>
                <a:lnTo>
                  <a:pt x="4568167" y="1131282"/>
                </a:lnTo>
                <a:lnTo>
                  <a:pt x="4530882" y="991199"/>
                </a:lnTo>
                <a:cubicBezTo>
                  <a:pt x="4525808" y="980830"/>
                  <a:pt x="4520687" y="970348"/>
                  <a:pt x="4515523" y="959755"/>
                </a:cubicBezTo>
                <a:cubicBezTo>
                  <a:pt x="4420313" y="764844"/>
                  <a:pt x="4204394" y="638503"/>
                  <a:pt x="3954527" y="634592"/>
                </a:cubicBezTo>
                <a:cubicBezTo>
                  <a:pt x="3862398" y="637916"/>
                  <a:pt x="3771100" y="653743"/>
                  <a:pt x="3683135" y="681609"/>
                </a:cubicBezTo>
                <a:cubicBezTo>
                  <a:pt x="3545726" y="718933"/>
                  <a:pt x="3403832" y="756990"/>
                  <a:pt x="3269420" y="702466"/>
                </a:cubicBezTo>
                <a:cubicBezTo>
                  <a:pt x="3156398" y="658117"/>
                  <a:pt x="3085512" y="561480"/>
                  <a:pt x="3015329" y="468286"/>
                </a:cubicBezTo>
                <a:cubicBezTo>
                  <a:pt x="2968215" y="399602"/>
                  <a:pt x="2911555" y="337908"/>
                  <a:pt x="2847051" y="285070"/>
                </a:cubicBezTo>
                <a:cubicBezTo>
                  <a:pt x="2762242" y="223151"/>
                  <a:pt x="2676452" y="195399"/>
                  <a:pt x="2589271" y="189132"/>
                </a:cubicBezTo>
                <a:cubicBezTo>
                  <a:pt x="2443969" y="178686"/>
                  <a:pt x="2294804" y="227913"/>
                  <a:pt x="2139877" y="278087"/>
                </a:cubicBezTo>
                <a:cubicBezTo>
                  <a:pt x="1942564" y="342228"/>
                  <a:pt x="1738693" y="408705"/>
                  <a:pt x="1537030" y="344188"/>
                </a:cubicBezTo>
                <a:cubicBezTo>
                  <a:pt x="1077650" y="197361"/>
                  <a:pt x="780956" y="130248"/>
                  <a:pt x="472645" y="575687"/>
                </a:cubicBezTo>
                <a:cubicBezTo>
                  <a:pt x="389488" y="703460"/>
                  <a:pt x="317655" y="838167"/>
                  <a:pt x="257987" y="978300"/>
                </a:cubicBezTo>
                <a:lnTo>
                  <a:pt x="183330" y="1131282"/>
                </a:lnTo>
                <a:lnTo>
                  <a:pt x="133162" y="1131282"/>
                </a:lnTo>
                <a:lnTo>
                  <a:pt x="217456" y="958665"/>
                </a:lnTo>
                <a:cubicBezTo>
                  <a:pt x="278178" y="815969"/>
                  <a:pt x="351188" y="678726"/>
                  <a:pt x="435713" y="548548"/>
                </a:cubicBezTo>
                <a:cubicBezTo>
                  <a:pt x="779332" y="51705"/>
                  <a:pt x="1137000" y="165481"/>
                  <a:pt x="1552653" y="299006"/>
                </a:cubicBezTo>
                <a:cubicBezTo>
                  <a:pt x="1740391" y="358776"/>
                  <a:pt x="1936692" y="294592"/>
                  <a:pt x="2126990" y="232913"/>
                </a:cubicBezTo>
                <a:cubicBezTo>
                  <a:pt x="2250655" y="192689"/>
                  <a:pt x="2376412" y="151797"/>
                  <a:pt x="2501828" y="143355"/>
                </a:cubicBezTo>
                <a:cubicBezTo>
                  <a:pt x="2627243" y="134913"/>
                  <a:pt x="2752314" y="158917"/>
                  <a:pt x="2874613" y="248487"/>
                </a:cubicBezTo>
                <a:cubicBezTo>
                  <a:pt x="2943259" y="303802"/>
                  <a:pt x="3003410" y="368910"/>
                  <a:pt x="3053083" y="441669"/>
                </a:cubicBezTo>
                <a:cubicBezTo>
                  <a:pt x="3122481" y="533283"/>
                  <a:pt x="3188264" y="620437"/>
                  <a:pt x="3287540" y="660410"/>
                </a:cubicBezTo>
                <a:cubicBezTo>
                  <a:pt x="3407498" y="709061"/>
                  <a:pt x="3535756" y="674770"/>
                  <a:pt x="3671586" y="638183"/>
                </a:cubicBezTo>
                <a:cubicBezTo>
                  <a:pt x="3764200" y="608809"/>
                  <a:pt x="3860337" y="592222"/>
                  <a:pt x="3957395" y="588985"/>
                </a:cubicBezTo>
                <a:cubicBezTo>
                  <a:pt x="4238323" y="592148"/>
                  <a:pt x="4481065" y="744759"/>
                  <a:pt x="4575696" y="973122"/>
                </a:cubicBezTo>
                <a:close/>
                <a:moveTo>
                  <a:pt x="4726290" y="1131282"/>
                </a:moveTo>
                <a:lnTo>
                  <a:pt x="4676693" y="1131282"/>
                </a:lnTo>
                <a:lnTo>
                  <a:pt x="4666873" y="1091647"/>
                </a:lnTo>
                <a:cubicBezTo>
                  <a:pt x="4655342" y="1019895"/>
                  <a:pt x="4637117" y="949440"/>
                  <a:pt x="4612399" y="881176"/>
                </a:cubicBezTo>
                <a:cubicBezTo>
                  <a:pt x="4607065" y="870277"/>
                  <a:pt x="4601592" y="859046"/>
                  <a:pt x="4596259" y="848148"/>
                </a:cubicBezTo>
                <a:cubicBezTo>
                  <a:pt x="4497456" y="645877"/>
                  <a:pt x="4273837" y="514644"/>
                  <a:pt x="4014667" y="510493"/>
                </a:cubicBezTo>
                <a:cubicBezTo>
                  <a:pt x="3918798" y="513986"/>
                  <a:pt x="3823775" y="530592"/>
                  <a:pt x="3732352" y="559911"/>
                </a:cubicBezTo>
                <a:cubicBezTo>
                  <a:pt x="3590084" y="598172"/>
                  <a:pt x="3442953" y="637367"/>
                  <a:pt x="3303889" y="581245"/>
                </a:cubicBezTo>
                <a:cubicBezTo>
                  <a:pt x="3187970" y="534936"/>
                  <a:pt x="3113069" y="434999"/>
                  <a:pt x="3040386" y="338685"/>
                </a:cubicBezTo>
                <a:cubicBezTo>
                  <a:pt x="2991613" y="266772"/>
                  <a:pt x="2932594" y="202286"/>
                  <a:pt x="2865227" y="147297"/>
                </a:cubicBezTo>
                <a:cubicBezTo>
                  <a:pt x="2748900" y="61055"/>
                  <a:pt x="2630263" y="37617"/>
                  <a:pt x="2508745" y="46127"/>
                </a:cubicBezTo>
                <a:cubicBezTo>
                  <a:pt x="2387226" y="54639"/>
                  <a:pt x="2262828" y="95099"/>
                  <a:pt x="2134980" y="136657"/>
                </a:cubicBezTo>
                <a:cubicBezTo>
                  <a:pt x="1930514" y="202924"/>
                  <a:pt x="1719414" y="271443"/>
                  <a:pt x="1510393" y="204741"/>
                </a:cubicBezTo>
                <a:cubicBezTo>
                  <a:pt x="1036724" y="51420"/>
                  <a:pt x="726667" y="-17329"/>
                  <a:pt x="406930" y="444294"/>
                </a:cubicBezTo>
                <a:cubicBezTo>
                  <a:pt x="321541" y="577086"/>
                  <a:pt x="248073" y="717100"/>
                  <a:pt x="187444" y="862744"/>
                </a:cubicBezTo>
                <a:lnTo>
                  <a:pt x="56020" y="1131282"/>
                </a:lnTo>
                <a:lnTo>
                  <a:pt x="0" y="1131282"/>
                </a:lnTo>
                <a:lnTo>
                  <a:pt x="10146" y="1114300"/>
                </a:lnTo>
                <a:cubicBezTo>
                  <a:pt x="58300" y="1026832"/>
                  <a:pt x="100467" y="934071"/>
                  <a:pt x="141857" y="844623"/>
                </a:cubicBezTo>
                <a:cubicBezTo>
                  <a:pt x="205150" y="696652"/>
                  <a:pt x="281210" y="554385"/>
                  <a:pt x="369203" y="419477"/>
                </a:cubicBezTo>
                <a:cubicBezTo>
                  <a:pt x="724627" y="-95706"/>
                  <a:pt x="1094872" y="24969"/>
                  <a:pt x="1526007" y="161511"/>
                </a:cubicBezTo>
                <a:cubicBezTo>
                  <a:pt x="1720113" y="224419"/>
                  <a:pt x="1924026" y="157980"/>
                  <a:pt x="2121297" y="93804"/>
                </a:cubicBezTo>
                <a:cubicBezTo>
                  <a:pt x="2249144" y="52246"/>
                  <a:pt x="2379135" y="10127"/>
                  <a:pt x="2508847" y="1571"/>
                </a:cubicBezTo>
                <a:cubicBezTo>
                  <a:pt x="2638559" y="-6983"/>
                  <a:pt x="2767990" y="18028"/>
                  <a:pt x="2894721" y="110727"/>
                </a:cubicBezTo>
                <a:cubicBezTo>
                  <a:pt x="2965867" y="168386"/>
                  <a:pt x="3028149" y="236192"/>
                  <a:pt x="3079519" y="311909"/>
                </a:cubicBezTo>
                <a:cubicBezTo>
                  <a:pt x="3151399" y="407596"/>
                  <a:pt x="3219458" y="497460"/>
                  <a:pt x="3322775" y="539775"/>
                </a:cubicBezTo>
                <a:cubicBezTo>
                  <a:pt x="3447389" y="590022"/>
                  <a:pt x="3580707" y="554216"/>
                  <a:pt x="3721393" y="516698"/>
                </a:cubicBezTo>
                <a:cubicBezTo>
                  <a:pt x="3817093" y="485989"/>
                  <a:pt x="3916557" y="468776"/>
                  <a:pt x="4016922" y="465629"/>
                </a:cubicBezTo>
                <a:cubicBezTo>
                  <a:pt x="4309061" y="470004"/>
                  <a:pt x="4558758" y="627909"/>
                  <a:pt x="4656416" y="865420"/>
                </a:cubicBezTo>
                <a:cubicBezTo>
                  <a:pt x="4682534" y="936073"/>
                  <a:pt x="4701978" y="1009011"/>
                  <a:pt x="4714517" y="1083296"/>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a:extLst>
              <a:ext uri="{FF2B5EF4-FFF2-40B4-BE49-F238E27FC236}">
                <a16:creationId xmlns:a16="http://schemas.microsoft.com/office/drawing/2014/main" id="{2721CA53-44C5-F6E1-268E-0C1E1978E0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8297" r="29473"/>
          <a:stretch>
            <a:fillRect/>
          </a:stretch>
        </p:blipFill>
        <p:spPr>
          <a:xfrm>
            <a:off x="10148367" y="0"/>
            <a:ext cx="1524382" cy="1447612"/>
          </a:xfrm>
          <a:custGeom>
            <a:avLst/>
            <a:gdLst>
              <a:gd name="connsiteX0" fmla="*/ 0 w 1524382"/>
              <a:gd name="connsiteY0" fmla="*/ 0 h 1447612"/>
              <a:gd name="connsiteX1" fmla="*/ 1524382 w 1524382"/>
              <a:gd name="connsiteY1" fmla="*/ 0 h 1447612"/>
              <a:gd name="connsiteX2" fmla="*/ 1524382 w 1524382"/>
              <a:gd name="connsiteY2" fmla="*/ 1447612 h 1447612"/>
              <a:gd name="connsiteX3" fmla="*/ 0 w 1524382"/>
              <a:gd name="connsiteY3" fmla="*/ 1447612 h 1447612"/>
            </a:gdLst>
            <a:ahLst/>
            <a:cxnLst>
              <a:cxn ang="0">
                <a:pos x="connsiteX0" y="connsiteY0"/>
              </a:cxn>
              <a:cxn ang="0">
                <a:pos x="connsiteX1" y="connsiteY1"/>
              </a:cxn>
              <a:cxn ang="0">
                <a:pos x="connsiteX2" y="connsiteY2"/>
              </a:cxn>
              <a:cxn ang="0">
                <a:pos x="connsiteX3" y="connsiteY3"/>
              </a:cxn>
            </a:cxnLst>
            <a:rect l="l" t="t" r="r" b="b"/>
            <a:pathLst>
              <a:path w="1524382" h="1447612">
                <a:moveTo>
                  <a:pt x="0" y="0"/>
                </a:moveTo>
                <a:lnTo>
                  <a:pt x="1524382" y="0"/>
                </a:lnTo>
                <a:lnTo>
                  <a:pt x="1524382" y="1447612"/>
                </a:lnTo>
                <a:lnTo>
                  <a:pt x="0" y="1447612"/>
                </a:lnTo>
                <a:close/>
              </a:path>
            </a:pathLst>
          </a:custGeom>
        </p:spPr>
      </p:pic>
      <p:sp>
        <p:nvSpPr>
          <p:cNvPr id="14" name="Title 13">
            <a:extLst>
              <a:ext uri="{FF2B5EF4-FFF2-40B4-BE49-F238E27FC236}">
                <a16:creationId xmlns:a16="http://schemas.microsoft.com/office/drawing/2014/main" id="{83E9B496-2C13-340E-B6D8-5389265239EF}"/>
              </a:ext>
            </a:extLst>
          </p:cNvPr>
          <p:cNvSpPr>
            <a:spLocks noGrp="1"/>
          </p:cNvSpPr>
          <p:nvPr>
            <p:ph type="title" hasCustomPrompt="1"/>
          </p:nvPr>
        </p:nvSpPr>
        <p:spPr>
          <a:xfrm>
            <a:off x="827695" y="302671"/>
            <a:ext cx="4975317" cy="1718866"/>
          </a:xfrm>
          <a:noFill/>
        </p:spPr>
        <p:txBody>
          <a:bodyPr anchor="ctr"/>
          <a:lstStyle>
            <a:lvl1pPr>
              <a:lnSpc>
                <a:spcPct val="90000"/>
              </a:lnSpc>
              <a:defRPr cap="all" baseline="0">
                <a:solidFill>
                  <a:schemeClr val="bg1"/>
                </a:solidFill>
              </a:defRPr>
            </a:lvl1pPr>
          </a:lstStyle>
          <a:p>
            <a:r>
              <a:rPr lang="en-US" dirty="0"/>
              <a:t>Click to add title</a:t>
            </a:r>
          </a:p>
        </p:txBody>
      </p:sp>
      <p:sp>
        <p:nvSpPr>
          <p:cNvPr id="10" name="Cameo Placeholder 14">
            <a:extLst>
              <a:ext uri="{FF2B5EF4-FFF2-40B4-BE49-F238E27FC236}">
                <a16:creationId xmlns:a16="http://schemas.microsoft.com/office/drawing/2014/main" id="{6AE15E32-8FE1-44F5-5007-F4F6F7092FAE}"/>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 y="2257425"/>
            <a:ext cx="2729213" cy="3868738"/>
          </a:xfrm>
          <a:prstGeom prst="rect">
            <a:avLst/>
          </a:prstGeom>
          <a:solidFill>
            <a:schemeClr val="bg1"/>
          </a:solidFill>
        </p:spPr>
        <p:txBody>
          <a:bodyPr wrap="square">
            <a:noAutofit/>
          </a:bodyPr>
          <a:lstStyle>
            <a:lvl1pPr>
              <a:defRPr>
                <a:solidFill>
                  <a:schemeClr val="tx1"/>
                </a:solidFill>
              </a:defRPr>
            </a:lvl1pPr>
          </a:lstStyle>
          <a:p>
            <a:r>
              <a:rPr lang="en-US"/>
              <a:t>Click icon to add cameo</a:t>
            </a:r>
            <a:endParaRPr lang="en-US" dirty="0"/>
          </a:p>
        </p:txBody>
      </p:sp>
      <p:sp>
        <p:nvSpPr>
          <p:cNvPr id="13" name="Table Placeholder 12">
            <a:extLst>
              <a:ext uri="{FF2B5EF4-FFF2-40B4-BE49-F238E27FC236}">
                <a16:creationId xmlns:a16="http://schemas.microsoft.com/office/drawing/2014/main" id="{A4471DE8-2488-1E89-2DEF-43DC952583B5}"/>
              </a:ext>
            </a:extLst>
          </p:cNvPr>
          <p:cNvSpPr>
            <a:spLocks noGrp="1"/>
          </p:cNvSpPr>
          <p:nvPr>
            <p:ph type="tbl" sz="quarter" idx="17" hasCustomPrompt="1"/>
          </p:nvPr>
        </p:nvSpPr>
        <p:spPr>
          <a:xfrm>
            <a:off x="3100552" y="2242075"/>
            <a:ext cx="8321112" cy="3976688"/>
          </a:xfrm>
          <a:noFill/>
        </p:spPr>
        <p:txBody>
          <a:bodyPr/>
          <a:lstStyle>
            <a:lvl1pPr>
              <a:defRPr sz="2000">
                <a:solidFill>
                  <a:schemeClr val="bg1"/>
                </a:solidFill>
              </a:defRPr>
            </a:lvl1pPr>
          </a:lstStyle>
          <a:p>
            <a:r>
              <a:rPr lang="en-US" dirty="0"/>
              <a:t>Click icon to insert table</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3866325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3">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71729FB-3EA3-785E-9861-82535868668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7192" r="10381" b="-1"/>
          <a:stretch/>
        </p:blipFill>
        <p:spPr>
          <a:xfrm>
            <a:off x="3770813" y="0"/>
            <a:ext cx="1937043" cy="662376"/>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3" name="Freeform 18">
            <a:extLst>
              <a:ext uri="{FF2B5EF4-FFF2-40B4-BE49-F238E27FC236}">
                <a16:creationId xmlns:a16="http://schemas.microsoft.com/office/drawing/2014/main" id="{5B8E8F7C-CB08-64BE-65D7-C25D7DB77607}"/>
              </a:ext>
              <a:ext uri="{C183D7F6-B498-43B3-948B-1728B52AA6E4}">
                <adec:decorative xmlns:adec="http://schemas.microsoft.com/office/drawing/2017/decorative" val="1"/>
              </a:ext>
            </a:extLst>
          </p:cNvPr>
          <p:cNvSpPr/>
          <p:nvPr userDrawn="1"/>
        </p:nvSpPr>
        <p:spPr>
          <a:xfrm rot="10800000">
            <a:off x="7584035" y="0"/>
            <a:ext cx="4607965" cy="1796651"/>
          </a:xfrm>
          <a:custGeom>
            <a:avLst/>
            <a:gdLst>
              <a:gd name="connsiteX0" fmla="*/ 1963897 w 4607965"/>
              <a:gd name="connsiteY0" fmla="*/ 1796651 h 1796651"/>
              <a:gd name="connsiteX1" fmla="*/ 1870514 w 4607965"/>
              <a:gd name="connsiteY1" fmla="*/ 1796651 h 1796651"/>
              <a:gd name="connsiteX2" fmla="*/ 1853083 w 4607965"/>
              <a:gd name="connsiteY2" fmla="*/ 1786871 h 1796651"/>
              <a:gd name="connsiteX3" fmla="*/ 1663160 w 4607965"/>
              <a:gd name="connsiteY3" fmla="*/ 1742547 h 1796651"/>
              <a:gd name="connsiteX4" fmla="*/ 1541176 w 4607965"/>
              <a:gd name="connsiteY4" fmla="*/ 1754820 h 1796651"/>
              <a:gd name="connsiteX5" fmla="*/ 1475942 w 4607965"/>
              <a:gd name="connsiteY5" fmla="*/ 1772511 h 1796651"/>
              <a:gd name="connsiteX6" fmla="*/ 1416165 w 4607965"/>
              <a:gd name="connsiteY6" fmla="*/ 1796651 h 1796651"/>
              <a:gd name="connsiteX7" fmla="*/ 1316340 w 4607965"/>
              <a:gd name="connsiteY7" fmla="*/ 1796651 h 1796651"/>
              <a:gd name="connsiteX8" fmla="*/ 1326373 w 4607965"/>
              <a:gd name="connsiteY8" fmla="*/ 1789891 h 1796651"/>
              <a:gd name="connsiteX9" fmla="*/ 1529316 w 4607965"/>
              <a:gd name="connsiteY9" fmla="*/ 1707780 h 1796651"/>
              <a:gd name="connsiteX10" fmla="*/ 1661468 w 4607965"/>
              <a:gd name="connsiteY10" fmla="*/ 1694491 h 1796651"/>
              <a:gd name="connsiteX11" fmla="*/ 1959362 w 4607965"/>
              <a:gd name="connsiteY11" fmla="*/ 1793226 h 1796651"/>
              <a:gd name="connsiteX12" fmla="*/ 2143597 w 4607965"/>
              <a:gd name="connsiteY12" fmla="*/ 1796651 h 1796651"/>
              <a:gd name="connsiteX13" fmla="*/ 2077198 w 4607965"/>
              <a:gd name="connsiteY13" fmla="*/ 1796651 h 1796651"/>
              <a:gd name="connsiteX14" fmla="*/ 2012600 w 4607965"/>
              <a:gd name="connsiteY14" fmla="*/ 1735595 h 1796651"/>
              <a:gd name="connsiteX15" fmla="*/ 1635765 w 4607965"/>
              <a:gd name="connsiteY15" fmla="*/ 1572797 h 1796651"/>
              <a:gd name="connsiteX16" fmla="*/ 1507017 w 4607965"/>
              <a:gd name="connsiteY16" fmla="*/ 1586262 h 1796651"/>
              <a:gd name="connsiteX17" fmla="*/ 1177877 w 4607965"/>
              <a:gd name="connsiteY17" fmla="*/ 1764481 h 1796651"/>
              <a:gd name="connsiteX18" fmla="*/ 1144927 w 4607965"/>
              <a:gd name="connsiteY18" fmla="*/ 1796651 h 1796651"/>
              <a:gd name="connsiteX19" fmla="*/ 1077415 w 4607965"/>
              <a:gd name="connsiteY19" fmla="*/ 1796651 h 1796651"/>
              <a:gd name="connsiteX20" fmla="*/ 1083700 w 4607965"/>
              <a:gd name="connsiteY20" fmla="*/ 1789537 h 1796651"/>
              <a:gd name="connsiteX21" fmla="*/ 1497333 w 4607965"/>
              <a:gd name="connsiteY21" fmla="*/ 1539310 h 1796651"/>
              <a:gd name="connsiteX22" fmla="*/ 1636357 w 4607965"/>
              <a:gd name="connsiteY22" fmla="*/ 1525369 h 1796651"/>
              <a:gd name="connsiteX23" fmla="*/ 2127169 w 4607965"/>
              <a:gd name="connsiteY23" fmla="*/ 1778871 h 1796651"/>
              <a:gd name="connsiteX24" fmla="*/ 2278446 w 4607965"/>
              <a:gd name="connsiteY24" fmla="*/ 1796651 h 1796651"/>
              <a:gd name="connsiteX25" fmla="*/ 2218108 w 4607965"/>
              <a:gd name="connsiteY25" fmla="*/ 1796651 h 1796651"/>
              <a:gd name="connsiteX26" fmla="*/ 2177192 w 4607965"/>
              <a:gd name="connsiteY26" fmla="*/ 1746757 h 1796651"/>
              <a:gd name="connsiteX27" fmla="*/ 1609744 w 4607965"/>
              <a:gd name="connsiteY27" fmla="*/ 1403007 h 1796651"/>
              <a:gd name="connsiteX28" fmla="*/ 1474188 w 4607965"/>
              <a:gd name="connsiteY28" fmla="*/ 1416771 h 1796651"/>
              <a:gd name="connsiteX29" fmla="*/ 999923 w 4607965"/>
              <a:gd name="connsiteY29" fmla="*/ 1740679 h 1796651"/>
              <a:gd name="connsiteX30" fmla="*/ 957153 w 4607965"/>
              <a:gd name="connsiteY30" fmla="*/ 1796651 h 1796651"/>
              <a:gd name="connsiteX31" fmla="*/ 899797 w 4607965"/>
              <a:gd name="connsiteY31" fmla="*/ 1796651 h 1796651"/>
              <a:gd name="connsiteX32" fmla="*/ 901939 w 4607965"/>
              <a:gd name="connsiteY32" fmla="*/ 1793061 h 1796651"/>
              <a:gd name="connsiteX33" fmla="*/ 1465789 w 4607965"/>
              <a:gd name="connsiteY33" fmla="*/ 1370744 h 1796651"/>
              <a:gd name="connsiteX34" fmla="*/ 1611289 w 4607965"/>
              <a:gd name="connsiteY34" fmla="*/ 1355615 h 1796651"/>
              <a:gd name="connsiteX35" fmla="*/ 2211687 w 4607965"/>
              <a:gd name="connsiteY35" fmla="*/ 1715365 h 1796651"/>
              <a:gd name="connsiteX36" fmla="*/ 2406124 w 4607965"/>
              <a:gd name="connsiteY36" fmla="*/ 1796651 h 1796651"/>
              <a:gd name="connsiteX37" fmla="*/ 2346719 w 4607965"/>
              <a:gd name="connsiteY37" fmla="*/ 1796651 h 1796651"/>
              <a:gd name="connsiteX38" fmla="*/ 2177321 w 4607965"/>
              <a:gd name="connsiteY38" fmla="*/ 1590517 h 1796651"/>
              <a:gd name="connsiteX39" fmla="*/ 1581986 w 4607965"/>
              <a:gd name="connsiteY39" fmla="*/ 1230498 h 1796651"/>
              <a:gd name="connsiteX40" fmla="*/ 1439689 w 4607965"/>
              <a:gd name="connsiteY40" fmla="*/ 1245223 h 1796651"/>
              <a:gd name="connsiteX41" fmla="*/ 877475 w 4607965"/>
              <a:gd name="connsiteY41" fmla="*/ 1670661 h 1796651"/>
              <a:gd name="connsiteX42" fmla="*/ 803133 w 4607965"/>
              <a:gd name="connsiteY42" fmla="*/ 1796651 h 1796651"/>
              <a:gd name="connsiteX43" fmla="*/ 754048 w 4607965"/>
              <a:gd name="connsiteY43" fmla="*/ 1796651 h 1796651"/>
              <a:gd name="connsiteX44" fmla="*/ 759258 w 4607965"/>
              <a:gd name="connsiteY44" fmla="*/ 1784442 h 1796651"/>
              <a:gd name="connsiteX45" fmla="*/ 841230 w 4607965"/>
              <a:gd name="connsiteY45" fmla="*/ 1646979 h 1796651"/>
              <a:gd name="connsiteX46" fmla="*/ 1431145 w 4607965"/>
              <a:gd name="connsiteY46" fmla="*/ 1203103 h 1796651"/>
              <a:gd name="connsiteX47" fmla="*/ 1583772 w 4607965"/>
              <a:gd name="connsiteY47" fmla="*/ 1187370 h 1796651"/>
              <a:gd name="connsiteX48" fmla="*/ 2388608 w 4607965"/>
              <a:gd name="connsiteY48" fmla="*/ 1775472 h 1796651"/>
              <a:gd name="connsiteX49" fmla="*/ 2533538 w 4607965"/>
              <a:gd name="connsiteY49" fmla="*/ 1796651 h 1796651"/>
              <a:gd name="connsiteX50" fmla="*/ 2472887 w 4607965"/>
              <a:gd name="connsiteY50" fmla="*/ 1796651 h 1796651"/>
              <a:gd name="connsiteX51" fmla="*/ 2461063 w 4607965"/>
              <a:gd name="connsiteY51" fmla="*/ 1782752 h 1796651"/>
              <a:gd name="connsiteX52" fmla="*/ 2360903 w 4607965"/>
              <a:gd name="connsiteY52" fmla="*/ 1658627 h 1796651"/>
              <a:gd name="connsiteX53" fmla="*/ 1556760 w 4607965"/>
              <a:gd name="connsiteY53" fmla="*/ 1061566 h 1796651"/>
              <a:gd name="connsiteX54" fmla="*/ 1407670 w 4607965"/>
              <a:gd name="connsiteY54" fmla="*/ 1077732 h 1796651"/>
              <a:gd name="connsiteX55" fmla="*/ 818969 w 4607965"/>
              <a:gd name="connsiteY55" fmla="*/ 1524263 h 1796651"/>
              <a:gd name="connsiteX56" fmla="*/ 736444 w 4607965"/>
              <a:gd name="connsiteY56" fmla="*/ 1663826 h 1796651"/>
              <a:gd name="connsiteX57" fmla="*/ 680295 w 4607965"/>
              <a:gd name="connsiteY57" fmla="*/ 1796651 h 1796651"/>
              <a:gd name="connsiteX58" fmla="*/ 631802 w 4607965"/>
              <a:gd name="connsiteY58" fmla="*/ 1796651 h 1796651"/>
              <a:gd name="connsiteX59" fmla="*/ 696499 w 4607965"/>
              <a:gd name="connsiteY59" fmla="*/ 1644257 h 1796651"/>
              <a:gd name="connsiteX60" fmla="*/ 781863 w 4607965"/>
              <a:gd name="connsiteY60" fmla="*/ 1500113 h 1796651"/>
              <a:gd name="connsiteX61" fmla="*/ 1398273 w 4607965"/>
              <a:gd name="connsiteY61" fmla="*/ 1035140 h 1796651"/>
              <a:gd name="connsiteX62" fmla="*/ 1557708 w 4607965"/>
              <a:gd name="connsiteY62" fmla="*/ 1018554 h 1796651"/>
              <a:gd name="connsiteX63" fmla="*/ 2398918 w 4607965"/>
              <a:gd name="connsiteY63" fmla="*/ 1632344 h 1796651"/>
              <a:gd name="connsiteX64" fmla="*/ 2495971 w 4607965"/>
              <a:gd name="connsiteY64" fmla="*/ 1752489 h 1796651"/>
              <a:gd name="connsiteX65" fmla="*/ 2671367 w 4607965"/>
              <a:gd name="connsiteY65" fmla="*/ 1796651 h 1796651"/>
              <a:gd name="connsiteX66" fmla="*/ 2615125 w 4607965"/>
              <a:gd name="connsiteY66" fmla="*/ 1796651 h 1796651"/>
              <a:gd name="connsiteX67" fmla="*/ 2591009 w 4607965"/>
              <a:gd name="connsiteY67" fmla="*/ 1771212 h 1796651"/>
              <a:gd name="connsiteX68" fmla="*/ 2378646 w 4607965"/>
              <a:gd name="connsiteY68" fmla="*/ 1515527 h 1796651"/>
              <a:gd name="connsiteX69" fmla="*/ 1537785 w 4607965"/>
              <a:gd name="connsiteY69" fmla="*/ 892624 h 1796651"/>
              <a:gd name="connsiteX70" fmla="*/ 1381819 w 4607965"/>
              <a:gd name="connsiteY70" fmla="*/ 908908 h 1796651"/>
              <a:gd name="connsiteX71" fmla="*/ 766630 w 4607965"/>
              <a:gd name="connsiteY71" fmla="*/ 1376538 h 1796651"/>
              <a:gd name="connsiteX72" fmla="*/ 613796 w 4607965"/>
              <a:gd name="connsiteY72" fmla="*/ 1681552 h 1796651"/>
              <a:gd name="connsiteX73" fmla="*/ 579321 w 4607965"/>
              <a:gd name="connsiteY73" fmla="*/ 1796651 h 1796651"/>
              <a:gd name="connsiteX74" fmla="*/ 525413 w 4607965"/>
              <a:gd name="connsiteY74" fmla="*/ 1796651 h 1796651"/>
              <a:gd name="connsiteX75" fmla="*/ 565022 w 4607965"/>
              <a:gd name="connsiteY75" fmla="*/ 1665079 h 1796651"/>
              <a:gd name="connsiteX76" fmla="*/ 722555 w 4607965"/>
              <a:gd name="connsiteY76" fmla="*/ 1352103 h 1796651"/>
              <a:gd name="connsiteX77" fmla="*/ 1365466 w 4607965"/>
              <a:gd name="connsiteY77" fmla="*/ 865599 h 1796651"/>
              <a:gd name="connsiteX78" fmla="*/ 1531840 w 4607965"/>
              <a:gd name="connsiteY78" fmla="*/ 848093 h 1796651"/>
              <a:gd name="connsiteX79" fmla="*/ 2409274 w 4607965"/>
              <a:gd name="connsiteY79" fmla="*/ 1488506 h 1796651"/>
              <a:gd name="connsiteX80" fmla="*/ 2614813 w 4607965"/>
              <a:gd name="connsiteY80" fmla="*/ 1736835 h 1796651"/>
              <a:gd name="connsiteX81" fmla="*/ 2828781 w 4607965"/>
              <a:gd name="connsiteY81" fmla="*/ 1796651 h 1796651"/>
              <a:gd name="connsiteX82" fmla="*/ 2761528 w 4607965"/>
              <a:gd name="connsiteY82" fmla="*/ 1796651 h 1796651"/>
              <a:gd name="connsiteX83" fmla="*/ 2718859 w 4607965"/>
              <a:gd name="connsiteY83" fmla="*/ 1758847 h 1796651"/>
              <a:gd name="connsiteX84" fmla="*/ 2382047 w 4607965"/>
              <a:gd name="connsiteY84" fmla="*/ 1370623 h 1796651"/>
              <a:gd name="connsiteX85" fmla="*/ 1505060 w 4607965"/>
              <a:gd name="connsiteY85" fmla="*/ 721742 h 1796651"/>
              <a:gd name="connsiteX86" fmla="*/ 1342043 w 4607965"/>
              <a:gd name="connsiteY86" fmla="*/ 739172 h 1796651"/>
              <a:gd name="connsiteX87" fmla="*/ 700345 w 4607965"/>
              <a:gd name="connsiteY87" fmla="*/ 1228338 h 1796651"/>
              <a:gd name="connsiteX88" fmla="*/ 485207 w 4607965"/>
              <a:gd name="connsiteY88" fmla="*/ 1720332 h 1796651"/>
              <a:gd name="connsiteX89" fmla="*/ 464346 w 4607965"/>
              <a:gd name="connsiteY89" fmla="*/ 1796651 h 1796651"/>
              <a:gd name="connsiteX90" fmla="*/ 418554 w 4607965"/>
              <a:gd name="connsiteY90" fmla="*/ 1796651 h 1796651"/>
              <a:gd name="connsiteX91" fmla="*/ 498073 w 4607965"/>
              <a:gd name="connsiteY91" fmla="*/ 1530932 h 1796651"/>
              <a:gd name="connsiteX92" fmla="*/ 662370 w 4607965"/>
              <a:gd name="connsiteY92" fmla="*/ 1204151 h 1796651"/>
              <a:gd name="connsiteX93" fmla="*/ 1331771 w 4607965"/>
              <a:gd name="connsiteY93" fmla="*/ 696548 h 1796651"/>
              <a:gd name="connsiteX94" fmla="*/ 1505165 w 4607965"/>
              <a:gd name="connsiteY94" fmla="*/ 678254 h 1796651"/>
              <a:gd name="connsiteX95" fmla="*/ 2418327 w 4607965"/>
              <a:gd name="connsiteY95" fmla="*/ 1344274 h 1796651"/>
              <a:gd name="connsiteX96" fmla="*/ 2745620 w 4607965"/>
              <a:gd name="connsiteY96" fmla="*/ 1722406 h 1796651"/>
              <a:gd name="connsiteX97" fmla="*/ 3024383 w 4607965"/>
              <a:gd name="connsiteY97" fmla="*/ 1796651 h 1796651"/>
              <a:gd name="connsiteX98" fmla="*/ 2943320 w 4607965"/>
              <a:gd name="connsiteY98" fmla="*/ 1796651 h 1796651"/>
              <a:gd name="connsiteX99" fmla="*/ 2871735 w 4607965"/>
              <a:gd name="connsiteY99" fmla="*/ 1747495 h 1796651"/>
              <a:gd name="connsiteX100" fmla="*/ 2393569 w 4607965"/>
              <a:gd name="connsiteY100" fmla="*/ 1230090 h 1796651"/>
              <a:gd name="connsiteX101" fmla="*/ 1480355 w 4607965"/>
              <a:gd name="connsiteY101" fmla="*/ 555435 h 1796651"/>
              <a:gd name="connsiteX102" fmla="*/ 1310812 w 4607965"/>
              <a:gd name="connsiteY102" fmla="*/ 573819 h 1796651"/>
              <a:gd name="connsiteX103" fmla="*/ 642624 w 4607965"/>
              <a:gd name="connsiteY103" fmla="*/ 1084084 h 1796651"/>
              <a:gd name="connsiteX104" fmla="*/ 368806 w 4607965"/>
              <a:gd name="connsiteY104" fmla="*/ 1780255 h 1796651"/>
              <a:gd name="connsiteX105" fmla="*/ 364277 w 4607965"/>
              <a:gd name="connsiteY105" fmla="*/ 1796651 h 1796651"/>
              <a:gd name="connsiteX106" fmla="*/ 313448 w 4607965"/>
              <a:gd name="connsiteY106" fmla="*/ 1796651 h 1796651"/>
              <a:gd name="connsiteX107" fmla="*/ 321254 w 4607965"/>
              <a:gd name="connsiteY107" fmla="*/ 1767855 h 1796651"/>
              <a:gd name="connsiteX108" fmla="*/ 602142 w 4607965"/>
              <a:gd name="connsiteY108" fmla="*/ 1056747 h 1796651"/>
              <a:gd name="connsiteX109" fmla="*/ 1298053 w 4607965"/>
              <a:gd name="connsiteY109" fmla="*/ 527609 h 1796651"/>
              <a:gd name="connsiteX110" fmla="*/ 1478009 w 4607965"/>
              <a:gd name="connsiteY110" fmla="*/ 508399 h 1796651"/>
              <a:gd name="connsiteX111" fmla="*/ 2427776 w 4607965"/>
              <a:gd name="connsiteY111" fmla="*/ 1200606 h 1796651"/>
              <a:gd name="connsiteX112" fmla="*/ 3023447 w 4607965"/>
              <a:gd name="connsiteY112" fmla="*/ 1796203 h 1796651"/>
              <a:gd name="connsiteX113" fmla="*/ 4191691 w 4607965"/>
              <a:gd name="connsiteY113" fmla="*/ 1796651 h 1796651"/>
              <a:gd name="connsiteX114" fmla="*/ 4060720 w 4607965"/>
              <a:gd name="connsiteY114" fmla="*/ 1796651 h 1796651"/>
              <a:gd name="connsiteX115" fmla="*/ 4026605 w 4607965"/>
              <a:gd name="connsiteY115" fmla="*/ 1787166 h 1796651"/>
              <a:gd name="connsiteX116" fmla="*/ 3948319 w 4607965"/>
              <a:gd name="connsiteY116" fmla="*/ 1777805 h 1796651"/>
              <a:gd name="connsiteX117" fmla="*/ 3914816 w 4607965"/>
              <a:gd name="connsiteY117" fmla="*/ 1776434 h 1796651"/>
              <a:gd name="connsiteX118" fmla="*/ 3813646 w 4607965"/>
              <a:gd name="connsiteY118" fmla="*/ 1787260 h 1796651"/>
              <a:gd name="connsiteX119" fmla="*/ 3765910 w 4607965"/>
              <a:gd name="connsiteY119" fmla="*/ 1796651 h 1796651"/>
              <a:gd name="connsiteX120" fmla="*/ 3209390 w 4607965"/>
              <a:gd name="connsiteY120" fmla="*/ 1796651 h 1796651"/>
              <a:gd name="connsiteX121" fmla="*/ 3193833 w 4607965"/>
              <a:gd name="connsiteY121" fmla="*/ 1791936 h 1796651"/>
              <a:gd name="connsiteX122" fmla="*/ 2402205 w 4607965"/>
              <a:gd name="connsiteY122" fmla="*/ 1085067 h 1796651"/>
              <a:gd name="connsiteX123" fmla="*/ 1452601 w 4607965"/>
              <a:gd name="connsiteY123" fmla="*/ 384017 h 1796651"/>
              <a:gd name="connsiteX124" fmla="*/ 1276291 w 4607965"/>
              <a:gd name="connsiteY124" fmla="*/ 403093 h 1796651"/>
              <a:gd name="connsiteX125" fmla="*/ 581595 w 4607965"/>
              <a:gd name="connsiteY125" fmla="*/ 934888 h 1796651"/>
              <a:gd name="connsiteX126" fmla="*/ 297599 w 4607965"/>
              <a:gd name="connsiteY126" fmla="*/ 1659790 h 1796651"/>
              <a:gd name="connsiteX127" fmla="*/ 259751 w 4607965"/>
              <a:gd name="connsiteY127" fmla="*/ 1796651 h 1796651"/>
              <a:gd name="connsiteX128" fmla="*/ 213389 w 4607965"/>
              <a:gd name="connsiteY128" fmla="*/ 1796651 h 1796651"/>
              <a:gd name="connsiteX129" fmla="*/ 253906 w 4607965"/>
              <a:gd name="connsiteY129" fmla="*/ 1649297 h 1796651"/>
              <a:gd name="connsiteX130" fmla="*/ 544961 w 4607965"/>
              <a:gd name="connsiteY130" fmla="*/ 909888 h 1796651"/>
              <a:gd name="connsiteX131" fmla="*/ 1267375 w 4607965"/>
              <a:gd name="connsiteY131" fmla="*/ 359213 h 1796651"/>
              <a:gd name="connsiteX132" fmla="*/ 1454270 w 4607965"/>
              <a:gd name="connsiteY132" fmla="*/ 339031 h 1796651"/>
              <a:gd name="connsiteX133" fmla="*/ 2440705 w 4607965"/>
              <a:gd name="connsiteY133" fmla="*/ 1057502 h 1796651"/>
              <a:gd name="connsiteX134" fmla="*/ 3536888 w 4607965"/>
              <a:gd name="connsiteY134" fmla="*/ 1790467 h 1796651"/>
              <a:gd name="connsiteX135" fmla="*/ 3704558 w 4607965"/>
              <a:gd name="connsiteY135" fmla="*/ 1762117 h 1796651"/>
              <a:gd name="connsiteX136" fmla="*/ 3914251 w 4607965"/>
              <a:gd name="connsiteY136" fmla="*/ 1730287 h 1796651"/>
              <a:gd name="connsiteX137" fmla="*/ 4175712 w 4607965"/>
              <a:gd name="connsiteY137" fmla="*/ 1787429 h 1796651"/>
              <a:gd name="connsiteX138" fmla="*/ 4429991 w 4607965"/>
              <a:gd name="connsiteY138" fmla="*/ 1796651 h 1796651"/>
              <a:gd name="connsiteX139" fmla="*/ 4359508 w 4607965"/>
              <a:gd name="connsiteY139" fmla="*/ 1796651 h 1796651"/>
              <a:gd name="connsiteX140" fmla="*/ 4326905 w 4607965"/>
              <a:gd name="connsiteY140" fmla="*/ 1769631 h 1796651"/>
              <a:gd name="connsiteX141" fmla="*/ 4019705 w 4607965"/>
              <a:gd name="connsiteY141" fmla="*/ 1659694 h 1796651"/>
              <a:gd name="connsiteX142" fmla="*/ 3984421 w 4607965"/>
              <a:gd name="connsiteY142" fmla="*/ 1658243 h 1796651"/>
              <a:gd name="connsiteX143" fmla="*/ 3776038 w 4607965"/>
              <a:gd name="connsiteY143" fmla="*/ 1690125 h 1796651"/>
              <a:gd name="connsiteX144" fmla="*/ 3595635 w 4607965"/>
              <a:gd name="connsiteY144" fmla="*/ 1720993 h 1796651"/>
              <a:gd name="connsiteX145" fmla="*/ 2414663 w 4607965"/>
              <a:gd name="connsiteY145" fmla="*/ 942775 h 1796651"/>
              <a:gd name="connsiteX146" fmla="*/ 1428364 w 4607965"/>
              <a:gd name="connsiteY146" fmla="*/ 215789 h 1796651"/>
              <a:gd name="connsiteX147" fmla="*/ 1245128 w 4607965"/>
              <a:gd name="connsiteY147" fmla="*/ 235944 h 1796651"/>
              <a:gd name="connsiteX148" fmla="*/ 524381 w 4607965"/>
              <a:gd name="connsiteY148" fmla="*/ 788861 h 1796651"/>
              <a:gd name="connsiteX149" fmla="*/ 229779 w 4607965"/>
              <a:gd name="connsiteY149" fmla="*/ 1542042 h 1796651"/>
              <a:gd name="connsiteX150" fmla="*/ 165471 w 4607965"/>
              <a:gd name="connsiteY150" fmla="*/ 1775638 h 1796651"/>
              <a:gd name="connsiteX151" fmla="*/ 158326 w 4607965"/>
              <a:gd name="connsiteY151" fmla="*/ 1796651 h 1796651"/>
              <a:gd name="connsiteX152" fmla="*/ 107502 w 4607965"/>
              <a:gd name="connsiteY152" fmla="*/ 1796651 h 1796651"/>
              <a:gd name="connsiteX153" fmla="*/ 120574 w 4607965"/>
              <a:gd name="connsiteY153" fmla="*/ 1757937 h 1796651"/>
              <a:gd name="connsiteX154" fmla="*/ 183578 w 4607965"/>
              <a:gd name="connsiteY154" fmla="*/ 1528396 h 1796651"/>
              <a:gd name="connsiteX155" fmla="*/ 485253 w 4607965"/>
              <a:gd name="connsiteY155" fmla="*/ 760273 h 1796651"/>
              <a:gd name="connsiteX156" fmla="*/ 1233722 w 4607965"/>
              <a:gd name="connsiteY156" fmla="*/ 188484 h 1796651"/>
              <a:gd name="connsiteX157" fmla="*/ 1427656 w 4607965"/>
              <a:gd name="connsiteY157" fmla="*/ 168141 h 1796651"/>
              <a:gd name="connsiteX158" fmla="*/ 2451936 w 4607965"/>
              <a:gd name="connsiteY158" fmla="*/ 912983 h 1796651"/>
              <a:gd name="connsiteX159" fmla="*/ 3589841 w 4607965"/>
              <a:gd name="connsiteY159" fmla="*/ 1674632 h 1796651"/>
              <a:gd name="connsiteX160" fmla="*/ 3765470 w 4607965"/>
              <a:gd name="connsiteY160" fmla="*/ 1644452 h 1796651"/>
              <a:gd name="connsiteX161" fmla="*/ 3982671 w 4607965"/>
              <a:gd name="connsiteY161" fmla="*/ 1609885 h 1796651"/>
              <a:gd name="connsiteX162" fmla="*/ 4411987 w 4607965"/>
              <a:gd name="connsiteY162" fmla="*/ 1778008 h 1796651"/>
              <a:gd name="connsiteX163" fmla="*/ 4607965 w 4607965"/>
              <a:gd name="connsiteY163" fmla="*/ 1796651 h 1796651"/>
              <a:gd name="connsiteX164" fmla="*/ 4552183 w 4607965"/>
              <a:gd name="connsiteY164" fmla="*/ 1796651 h 1796651"/>
              <a:gd name="connsiteX165" fmla="*/ 4538850 w 4607965"/>
              <a:gd name="connsiteY165" fmla="*/ 1778098 h 1796651"/>
              <a:gd name="connsiteX166" fmla="*/ 4089380 w 4607965"/>
              <a:gd name="connsiteY166" fmla="*/ 1540815 h 1796651"/>
              <a:gd name="connsiteX167" fmla="*/ 4052317 w 4607965"/>
              <a:gd name="connsiteY167" fmla="*/ 1539285 h 1796651"/>
              <a:gd name="connsiteX168" fmla="*/ 3836007 w 4607965"/>
              <a:gd name="connsiteY168" fmla="*/ 1573895 h 1796651"/>
              <a:gd name="connsiteX169" fmla="*/ 3649017 w 4607965"/>
              <a:gd name="connsiteY169" fmla="*/ 1605798 h 1796651"/>
              <a:gd name="connsiteX170" fmla="*/ 2426686 w 4607965"/>
              <a:gd name="connsiteY170" fmla="*/ 800637 h 1796651"/>
              <a:gd name="connsiteX171" fmla="*/ 1404441 w 4607965"/>
              <a:gd name="connsiteY171" fmla="*/ 46525 h 1796651"/>
              <a:gd name="connsiteX172" fmla="*/ 1214429 w 4607965"/>
              <a:gd name="connsiteY172" fmla="*/ 68120 h 1796651"/>
              <a:gd name="connsiteX173" fmla="*/ 466740 w 4607965"/>
              <a:gd name="connsiteY173" fmla="*/ 642551 h 1796651"/>
              <a:gd name="connsiteX174" fmla="*/ 161522 w 4607965"/>
              <a:gd name="connsiteY174" fmla="*/ 1424450 h 1796651"/>
              <a:gd name="connsiteX175" fmla="*/ 95207 w 4607965"/>
              <a:gd name="connsiteY175" fmla="*/ 1666582 h 1796651"/>
              <a:gd name="connsiteX176" fmla="*/ 51164 w 4607965"/>
              <a:gd name="connsiteY176" fmla="*/ 1796651 h 1796651"/>
              <a:gd name="connsiteX177" fmla="*/ 0 w 4607965"/>
              <a:gd name="connsiteY177" fmla="*/ 1796651 h 1796651"/>
              <a:gd name="connsiteX178" fmla="*/ 49792 w 4607965"/>
              <a:gd name="connsiteY178" fmla="*/ 1649044 h 1796651"/>
              <a:gd name="connsiteX179" fmla="*/ 114869 w 4607965"/>
              <a:gd name="connsiteY179" fmla="*/ 1411218 h 1796651"/>
              <a:gd name="connsiteX180" fmla="*/ 426712 w 4607965"/>
              <a:gd name="connsiteY180" fmla="*/ 614801 h 1796651"/>
              <a:gd name="connsiteX181" fmla="*/ 1202103 w 4607965"/>
              <a:gd name="connsiteY181" fmla="*/ 21932 h 1796651"/>
              <a:gd name="connsiteX182" fmla="*/ 1402471 w 4607965"/>
              <a:gd name="connsiteY182" fmla="*/ 75 h 1796651"/>
              <a:gd name="connsiteX183" fmla="*/ 2461372 w 4607965"/>
              <a:gd name="connsiteY183" fmla="*/ 769870 h 1796651"/>
              <a:gd name="connsiteX184" fmla="*/ 3643276 w 4607965"/>
              <a:gd name="connsiteY184" fmla="*/ 1558130 h 1796651"/>
              <a:gd name="connsiteX185" fmla="*/ 3824131 w 4607965"/>
              <a:gd name="connsiteY185" fmla="*/ 1526849 h 1796651"/>
              <a:gd name="connsiteX186" fmla="*/ 4048753 w 4607965"/>
              <a:gd name="connsiteY186" fmla="*/ 1492589 h 1796651"/>
              <a:gd name="connsiteX187" fmla="*/ 4565301 w 4607965"/>
              <a:gd name="connsiteY187" fmla="*/ 1738754 h 179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4607965" h="1796651">
                <a:moveTo>
                  <a:pt x="1963897" y="1796651"/>
                </a:moveTo>
                <a:lnTo>
                  <a:pt x="1870514" y="1796651"/>
                </a:lnTo>
                <a:lnTo>
                  <a:pt x="1853083" y="1786871"/>
                </a:lnTo>
                <a:cubicBezTo>
                  <a:pt x="1794011" y="1759934"/>
                  <a:pt x="1731186" y="1744017"/>
                  <a:pt x="1663160" y="1742547"/>
                </a:cubicBezTo>
                <a:cubicBezTo>
                  <a:pt x="1624287" y="1741707"/>
                  <a:pt x="1583717" y="1745583"/>
                  <a:pt x="1541176" y="1754820"/>
                </a:cubicBezTo>
                <a:cubicBezTo>
                  <a:pt x="1519200" y="1759355"/>
                  <a:pt x="1497455" y="1765258"/>
                  <a:pt x="1475942" y="1772511"/>
                </a:cubicBezTo>
                <a:lnTo>
                  <a:pt x="1416165" y="1796651"/>
                </a:lnTo>
                <a:lnTo>
                  <a:pt x="1316340" y="1796651"/>
                </a:lnTo>
                <a:lnTo>
                  <a:pt x="1326373" y="1789891"/>
                </a:lnTo>
                <a:cubicBezTo>
                  <a:pt x="1391847" y="1750317"/>
                  <a:pt x="1459574" y="1722859"/>
                  <a:pt x="1529316" y="1707780"/>
                </a:cubicBezTo>
                <a:cubicBezTo>
                  <a:pt x="1575376" y="1697765"/>
                  <a:pt x="1619345" y="1693584"/>
                  <a:pt x="1661468" y="1694491"/>
                </a:cubicBezTo>
                <a:cubicBezTo>
                  <a:pt x="1772040" y="1696870"/>
                  <a:pt x="1869883" y="1734297"/>
                  <a:pt x="1959362" y="1793226"/>
                </a:cubicBezTo>
                <a:close/>
                <a:moveTo>
                  <a:pt x="2143597" y="1796651"/>
                </a:moveTo>
                <a:lnTo>
                  <a:pt x="2077198" y="1796651"/>
                </a:lnTo>
                <a:lnTo>
                  <a:pt x="2012600" y="1735595"/>
                </a:lnTo>
                <a:cubicBezTo>
                  <a:pt x="1900820" y="1639426"/>
                  <a:pt x="1779329" y="1575420"/>
                  <a:pt x="1635765" y="1572797"/>
                </a:cubicBezTo>
                <a:cubicBezTo>
                  <a:pt x="1594747" y="1572048"/>
                  <a:pt x="1551928" y="1576310"/>
                  <a:pt x="1507017" y="1586262"/>
                </a:cubicBezTo>
                <a:cubicBezTo>
                  <a:pt x="1391602" y="1611152"/>
                  <a:pt x="1281769" y="1670943"/>
                  <a:pt x="1177877" y="1764481"/>
                </a:cubicBezTo>
                <a:lnTo>
                  <a:pt x="1144927" y="1796651"/>
                </a:lnTo>
                <a:lnTo>
                  <a:pt x="1077415" y="1796651"/>
                </a:lnTo>
                <a:lnTo>
                  <a:pt x="1083700" y="1789537"/>
                </a:lnTo>
                <a:cubicBezTo>
                  <a:pt x="1211477" y="1655297"/>
                  <a:pt x="1349923" y="1571424"/>
                  <a:pt x="1497333" y="1539310"/>
                </a:cubicBezTo>
                <a:cubicBezTo>
                  <a:pt x="1545808" y="1528796"/>
                  <a:pt x="1592063" y="1524411"/>
                  <a:pt x="1636357" y="1525369"/>
                </a:cubicBezTo>
                <a:cubicBezTo>
                  <a:pt x="1830147" y="1529558"/>
                  <a:pt x="1986431" y="1636006"/>
                  <a:pt x="2127169" y="1778871"/>
                </a:cubicBezTo>
                <a:close/>
                <a:moveTo>
                  <a:pt x="2278446" y="1796651"/>
                </a:moveTo>
                <a:lnTo>
                  <a:pt x="2218108" y="1796651"/>
                </a:lnTo>
                <a:lnTo>
                  <a:pt x="2177192" y="1746757"/>
                </a:lnTo>
                <a:cubicBezTo>
                  <a:pt x="2011423" y="1556417"/>
                  <a:pt x="1836556" y="1407623"/>
                  <a:pt x="1609744" y="1403007"/>
                </a:cubicBezTo>
                <a:cubicBezTo>
                  <a:pt x="1566543" y="1402127"/>
                  <a:pt x="1521456" y="1406478"/>
                  <a:pt x="1474188" y="1416771"/>
                </a:cubicBezTo>
                <a:cubicBezTo>
                  <a:pt x="1304509" y="1453950"/>
                  <a:pt x="1145318" y="1562845"/>
                  <a:pt x="999923" y="1740679"/>
                </a:cubicBezTo>
                <a:lnTo>
                  <a:pt x="957153" y="1796651"/>
                </a:lnTo>
                <a:lnTo>
                  <a:pt x="899797" y="1796651"/>
                </a:lnTo>
                <a:lnTo>
                  <a:pt x="901939" y="1793061"/>
                </a:lnTo>
                <a:cubicBezTo>
                  <a:pt x="1070412" y="1557654"/>
                  <a:pt x="1259985" y="1416224"/>
                  <a:pt x="1465789" y="1370744"/>
                </a:cubicBezTo>
                <a:cubicBezTo>
                  <a:pt x="1516526" y="1359507"/>
                  <a:pt x="1564934" y="1354741"/>
                  <a:pt x="1611289" y="1355615"/>
                </a:cubicBezTo>
                <a:cubicBezTo>
                  <a:pt x="1854653" y="1360202"/>
                  <a:pt x="2041443" y="1520230"/>
                  <a:pt x="2211687" y="1715365"/>
                </a:cubicBezTo>
                <a:close/>
                <a:moveTo>
                  <a:pt x="2406124" y="1796651"/>
                </a:moveTo>
                <a:lnTo>
                  <a:pt x="2346719" y="1796651"/>
                </a:lnTo>
                <a:lnTo>
                  <a:pt x="2177321" y="1590517"/>
                </a:lnTo>
                <a:cubicBezTo>
                  <a:pt x="2003158" y="1390787"/>
                  <a:pt x="1820003" y="1234890"/>
                  <a:pt x="1581986" y="1230498"/>
                </a:cubicBezTo>
                <a:cubicBezTo>
                  <a:pt x="1536652" y="1229662"/>
                  <a:pt x="1489323" y="1234322"/>
                  <a:pt x="1439689" y="1245223"/>
                </a:cubicBezTo>
                <a:cubicBezTo>
                  <a:pt x="1236095" y="1289932"/>
                  <a:pt x="1046896" y="1433117"/>
                  <a:pt x="877475" y="1670661"/>
                </a:cubicBezTo>
                <a:lnTo>
                  <a:pt x="803133" y="1796651"/>
                </a:lnTo>
                <a:lnTo>
                  <a:pt x="754048" y="1796651"/>
                </a:lnTo>
                <a:lnTo>
                  <a:pt x="759258" y="1784442"/>
                </a:lnTo>
                <a:cubicBezTo>
                  <a:pt x="783132" y="1736580"/>
                  <a:pt x="810126" y="1690512"/>
                  <a:pt x="841230" y="1646979"/>
                </a:cubicBezTo>
                <a:cubicBezTo>
                  <a:pt x="1017103" y="1399692"/>
                  <a:pt x="1215680" y="1250367"/>
                  <a:pt x="1431145" y="1203103"/>
                </a:cubicBezTo>
                <a:cubicBezTo>
                  <a:pt x="1484354" y="1191371"/>
                  <a:pt x="1535134" y="1186418"/>
                  <a:pt x="1583772" y="1187370"/>
                </a:cubicBezTo>
                <a:cubicBezTo>
                  <a:pt x="1924240" y="1194035"/>
                  <a:pt x="2159742" y="1490055"/>
                  <a:pt x="2388608" y="1775472"/>
                </a:cubicBezTo>
                <a:close/>
                <a:moveTo>
                  <a:pt x="2533538" y="1796651"/>
                </a:moveTo>
                <a:lnTo>
                  <a:pt x="2472887" y="1796651"/>
                </a:lnTo>
                <a:lnTo>
                  <a:pt x="2461063" y="1782752"/>
                </a:lnTo>
                <a:cubicBezTo>
                  <a:pt x="2427356" y="1741701"/>
                  <a:pt x="2394064" y="1700073"/>
                  <a:pt x="2360903" y="1658627"/>
                </a:cubicBezTo>
                <a:cubicBezTo>
                  <a:pt x="2119287" y="1355931"/>
                  <a:pt x="1889231" y="1066370"/>
                  <a:pt x="1556760" y="1061566"/>
                </a:cubicBezTo>
                <a:cubicBezTo>
                  <a:pt x="1509265" y="1060879"/>
                  <a:pt x="1459678" y="1066004"/>
                  <a:pt x="1407670" y="1077732"/>
                </a:cubicBezTo>
                <a:cubicBezTo>
                  <a:pt x="1193947" y="1125062"/>
                  <a:pt x="995773" y="1275280"/>
                  <a:pt x="818969" y="1524263"/>
                </a:cubicBezTo>
                <a:cubicBezTo>
                  <a:pt x="787741" y="1568227"/>
                  <a:pt x="760557" y="1615022"/>
                  <a:pt x="736444" y="1663826"/>
                </a:cubicBezTo>
                <a:lnTo>
                  <a:pt x="680295" y="1796651"/>
                </a:lnTo>
                <a:lnTo>
                  <a:pt x="631802" y="1796651"/>
                </a:lnTo>
                <a:lnTo>
                  <a:pt x="696499" y="1644257"/>
                </a:lnTo>
                <a:cubicBezTo>
                  <a:pt x="721375" y="1594077"/>
                  <a:pt x="749484" y="1545770"/>
                  <a:pt x="781863" y="1500113"/>
                </a:cubicBezTo>
                <a:cubicBezTo>
                  <a:pt x="965556" y="1241405"/>
                  <a:pt x="1173129" y="1084614"/>
                  <a:pt x="1398273" y="1035140"/>
                </a:cubicBezTo>
                <a:cubicBezTo>
                  <a:pt x="1453846" y="1022852"/>
                  <a:pt x="1506892" y="1017626"/>
                  <a:pt x="1557708" y="1018554"/>
                </a:cubicBezTo>
                <a:cubicBezTo>
                  <a:pt x="1913420" y="1025055"/>
                  <a:pt x="2159851" y="1333182"/>
                  <a:pt x="2398918" y="1632344"/>
                </a:cubicBezTo>
                <a:cubicBezTo>
                  <a:pt x="2431037" y="1672442"/>
                  <a:pt x="2463306" y="1712736"/>
                  <a:pt x="2495971" y="1752489"/>
                </a:cubicBezTo>
                <a:close/>
                <a:moveTo>
                  <a:pt x="2671367" y="1796651"/>
                </a:moveTo>
                <a:lnTo>
                  <a:pt x="2615125" y="1796651"/>
                </a:lnTo>
                <a:lnTo>
                  <a:pt x="2591009" y="1771212"/>
                </a:lnTo>
                <a:cubicBezTo>
                  <a:pt x="2518284" y="1689484"/>
                  <a:pt x="2448327" y="1602146"/>
                  <a:pt x="2378646" y="1515527"/>
                </a:cubicBezTo>
                <a:cubicBezTo>
                  <a:pt x="2125631" y="1200558"/>
                  <a:pt x="1885515" y="898782"/>
                  <a:pt x="1537785" y="892624"/>
                </a:cubicBezTo>
                <a:cubicBezTo>
                  <a:pt x="1488110" y="891744"/>
                  <a:pt x="1436238" y="896898"/>
                  <a:pt x="1381819" y="908908"/>
                </a:cubicBezTo>
                <a:cubicBezTo>
                  <a:pt x="1158422" y="958454"/>
                  <a:pt x="951710" y="1115715"/>
                  <a:pt x="766630" y="1376538"/>
                </a:cubicBezTo>
                <a:cubicBezTo>
                  <a:pt x="701406" y="1468704"/>
                  <a:pt x="653216" y="1572664"/>
                  <a:pt x="613796" y="1681552"/>
                </a:cubicBezTo>
                <a:lnTo>
                  <a:pt x="579321" y="1796651"/>
                </a:lnTo>
                <a:lnTo>
                  <a:pt x="525413" y="1796651"/>
                </a:lnTo>
                <a:lnTo>
                  <a:pt x="565022" y="1665079"/>
                </a:lnTo>
                <a:cubicBezTo>
                  <a:pt x="605449" y="1553948"/>
                  <a:pt x="655038" y="1447437"/>
                  <a:pt x="722555" y="1352103"/>
                </a:cubicBezTo>
                <a:cubicBezTo>
                  <a:pt x="914527" y="1081553"/>
                  <a:pt x="1130618" y="918149"/>
                  <a:pt x="1365466" y="865599"/>
                </a:cubicBezTo>
                <a:cubicBezTo>
                  <a:pt x="1423463" y="852702"/>
                  <a:pt x="1478816" y="847182"/>
                  <a:pt x="1531840" y="848093"/>
                </a:cubicBezTo>
                <a:cubicBezTo>
                  <a:pt x="1903009" y="854471"/>
                  <a:pt x="2159992" y="1175978"/>
                  <a:pt x="2409274" y="1488506"/>
                </a:cubicBezTo>
                <a:cubicBezTo>
                  <a:pt x="2476534" y="1572634"/>
                  <a:pt x="2544343" y="1657463"/>
                  <a:pt x="2614813" y="1736835"/>
                </a:cubicBezTo>
                <a:close/>
                <a:moveTo>
                  <a:pt x="2828781" y="1796651"/>
                </a:moveTo>
                <a:lnTo>
                  <a:pt x="2761528" y="1796651"/>
                </a:lnTo>
                <a:lnTo>
                  <a:pt x="2718859" y="1758847"/>
                </a:lnTo>
                <a:cubicBezTo>
                  <a:pt x="2599668" y="1642461"/>
                  <a:pt x="2490155" y="1505596"/>
                  <a:pt x="2382047" y="1370623"/>
                </a:cubicBezTo>
                <a:cubicBezTo>
                  <a:pt x="2118495" y="1040760"/>
                  <a:pt x="1868394" y="727103"/>
                  <a:pt x="1505060" y="721742"/>
                </a:cubicBezTo>
                <a:cubicBezTo>
                  <a:pt x="1453154" y="720976"/>
                  <a:pt x="1398939" y="726503"/>
                  <a:pt x="1342043" y="739172"/>
                </a:cubicBezTo>
                <a:cubicBezTo>
                  <a:pt x="1108945" y="791363"/>
                  <a:pt x="893244" y="956083"/>
                  <a:pt x="700345" y="1228338"/>
                </a:cubicBezTo>
                <a:cubicBezTo>
                  <a:pt x="597061" y="1372560"/>
                  <a:pt x="535734" y="1544694"/>
                  <a:pt x="485207" y="1720332"/>
                </a:cubicBezTo>
                <a:lnTo>
                  <a:pt x="464346" y="1796651"/>
                </a:lnTo>
                <a:lnTo>
                  <a:pt x="418554" y="1796651"/>
                </a:lnTo>
                <a:lnTo>
                  <a:pt x="498073" y="1530932"/>
                </a:lnTo>
                <a:cubicBezTo>
                  <a:pt x="540146" y="1414921"/>
                  <a:pt x="591865" y="1303711"/>
                  <a:pt x="662370" y="1204151"/>
                </a:cubicBezTo>
                <a:cubicBezTo>
                  <a:pt x="861740" y="921722"/>
                  <a:pt x="1086821" y="750861"/>
                  <a:pt x="1331771" y="696548"/>
                </a:cubicBezTo>
                <a:cubicBezTo>
                  <a:pt x="1392241" y="683102"/>
                  <a:pt x="1449928" y="677331"/>
                  <a:pt x="1505165" y="678254"/>
                </a:cubicBezTo>
                <a:cubicBezTo>
                  <a:pt x="1891826" y="684710"/>
                  <a:pt x="2158419" y="1019124"/>
                  <a:pt x="2418327" y="1344274"/>
                </a:cubicBezTo>
                <a:cubicBezTo>
                  <a:pt x="2523607" y="1475866"/>
                  <a:pt x="2630242" y="1609105"/>
                  <a:pt x="2745620" y="1722406"/>
                </a:cubicBezTo>
                <a:close/>
                <a:moveTo>
                  <a:pt x="3024383" y="1796651"/>
                </a:moveTo>
                <a:lnTo>
                  <a:pt x="2943320" y="1796651"/>
                </a:lnTo>
                <a:lnTo>
                  <a:pt x="2871735" y="1747495"/>
                </a:lnTo>
                <a:cubicBezTo>
                  <a:pt x="2696144" y="1608550"/>
                  <a:pt x="2543552" y="1417690"/>
                  <a:pt x="2393569" y="1230090"/>
                </a:cubicBezTo>
                <a:cubicBezTo>
                  <a:pt x="2119404" y="887223"/>
                  <a:pt x="1858361" y="560554"/>
                  <a:pt x="1480355" y="555435"/>
                </a:cubicBezTo>
                <a:cubicBezTo>
                  <a:pt x="1426353" y="554703"/>
                  <a:pt x="1369967" y="560534"/>
                  <a:pt x="1310812" y="573819"/>
                </a:cubicBezTo>
                <a:cubicBezTo>
                  <a:pt x="1067607" y="628204"/>
                  <a:pt x="842928" y="799952"/>
                  <a:pt x="642624" y="1084084"/>
                </a:cubicBezTo>
                <a:cubicBezTo>
                  <a:pt x="501121" y="1284924"/>
                  <a:pt x="433728" y="1536671"/>
                  <a:pt x="368806" y="1780255"/>
                </a:cubicBezTo>
                <a:lnTo>
                  <a:pt x="364277" y="1796651"/>
                </a:lnTo>
                <a:lnTo>
                  <a:pt x="313448" y="1796651"/>
                </a:lnTo>
                <a:lnTo>
                  <a:pt x="321254" y="1767855"/>
                </a:lnTo>
                <a:cubicBezTo>
                  <a:pt x="387634" y="1519984"/>
                  <a:pt x="456053" y="1263929"/>
                  <a:pt x="602142" y="1056747"/>
                </a:cubicBezTo>
                <a:cubicBezTo>
                  <a:pt x="809336" y="762895"/>
                  <a:pt x="1043416" y="584569"/>
                  <a:pt x="1298053" y="527609"/>
                </a:cubicBezTo>
                <a:cubicBezTo>
                  <a:pt x="1360780" y="513548"/>
                  <a:pt x="1420653" y="507487"/>
                  <a:pt x="1478009" y="508399"/>
                </a:cubicBezTo>
                <a:cubicBezTo>
                  <a:pt x="1879496" y="514784"/>
                  <a:pt x="2157626" y="862855"/>
                  <a:pt x="2427776" y="1200606"/>
                </a:cubicBezTo>
                <a:cubicBezTo>
                  <a:pt x="2610553" y="1429203"/>
                  <a:pt x="2797082" y="1662540"/>
                  <a:pt x="3023447" y="1796203"/>
                </a:cubicBezTo>
                <a:close/>
                <a:moveTo>
                  <a:pt x="4191691" y="1796651"/>
                </a:moveTo>
                <a:lnTo>
                  <a:pt x="4060720" y="1796651"/>
                </a:lnTo>
                <a:lnTo>
                  <a:pt x="4026605" y="1787166"/>
                </a:lnTo>
                <a:cubicBezTo>
                  <a:pt x="4000826" y="1782045"/>
                  <a:pt x="3974677" y="1778889"/>
                  <a:pt x="3948319" y="1777805"/>
                </a:cubicBezTo>
                <a:lnTo>
                  <a:pt x="3914816" y="1776434"/>
                </a:lnTo>
                <a:cubicBezTo>
                  <a:pt x="3880913" y="1778564"/>
                  <a:pt x="3847162" y="1782178"/>
                  <a:pt x="3813646" y="1787260"/>
                </a:cubicBezTo>
                <a:lnTo>
                  <a:pt x="3765910" y="1796651"/>
                </a:lnTo>
                <a:lnTo>
                  <a:pt x="3209390" y="1796651"/>
                </a:lnTo>
                <a:lnTo>
                  <a:pt x="3193833" y="1791936"/>
                </a:lnTo>
                <a:cubicBezTo>
                  <a:pt x="2877417" y="1678108"/>
                  <a:pt x="2637229" y="1378300"/>
                  <a:pt x="2402205" y="1085067"/>
                </a:cubicBezTo>
                <a:cubicBezTo>
                  <a:pt x="2117076" y="728424"/>
                  <a:pt x="1845686" y="389339"/>
                  <a:pt x="1452601" y="384017"/>
                </a:cubicBezTo>
                <a:cubicBezTo>
                  <a:pt x="1396446" y="383257"/>
                  <a:pt x="1337807" y="389308"/>
                  <a:pt x="1276291" y="403093"/>
                </a:cubicBezTo>
                <a:cubicBezTo>
                  <a:pt x="1023829" y="460139"/>
                  <a:pt x="787997" y="638825"/>
                  <a:pt x="581595" y="934888"/>
                </a:cubicBezTo>
                <a:cubicBezTo>
                  <a:pt x="434575" y="1143767"/>
                  <a:pt x="365111" y="1404569"/>
                  <a:pt x="297599" y="1659790"/>
                </a:cubicBezTo>
                <a:lnTo>
                  <a:pt x="259751" y="1796651"/>
                </a:lnTo>
                <a:lnTo>
                  <a:pt x="213389" y="1796651"/>
                </a:lnTo>
                <a:lnTo>
                  <a:pt x="253906" y="1649297"/>
                </a:lnTo>
                <a:cubicBezTo>
                  <a:pt x="322398" y="1391065"/>
                  <a:pt x="393335" y="1125539"/>
                  <a:pt x="544961" y="909888"/>
                </a:cubicBezTo>
                <a:cubicBezTo>
                  <a:pt x="761314" y="603793"/>
                  <a:pt x="1003056" y="418387"/>
                  <a:pt x="1267375" y="359213"/>
                </a:cubicBezTo>
                <a:cubicBezTo>
                  <a:pt x="1332523" y="344546"/>
                  <a:pt x="1394705" y="338170"/>
                  <a:pt x="1454270" y="339031"/>
                </a:cubicBezTo>
                <a:cubicBezTo>
                  <a:pt x="1871224" y="345058"/>
                  <a:pt x="2159987" y="705611"/>
                  <a:pt x="2440705" y="1057502"/>
                </a:cubicBezTo>
                <a:cubicBezTo>
                  <a:pt x="2744434" y="1437205"/>
                  <a:pt x="3058591" y="1830394"/>
                  <a:pt x="3536888" y="1790467"/>
                </a:cubicBezTo>
                <a:cubicBezTo>
                  <a:pt x="3593356" y="1784564"/>
                  <a:pt x="3649372" y="1775100"/>
                  <a:pt x="3704558" y="1762117"/>
                </a:cubicBezTo>
                <a:cubicBezTo>
                  <a:pt x="3773288" y="1745049"/>
                  <a:pt x="3843486" y="1734388"/>
                  <a:pt x="3914251" y="1730287"/>
                </a:cubicBezTo>
                <a:cubicBezTo>
                  <a:pt x="4004664" y="1727481"/>
                  <a:pt x="4093645" y="1747804"/>
                  <a:pt x="4175712" y="1787429"/>
                </a:cubicBezTo>
                <a:close/>
                <a:moveTo>
                  <a:pt x="4429991" y="1796651"/>
                </a:moveTo>
                <a:lnTo>
                  <a:pt x="4359508" y="1796651"/>
                </a:lnTo>
                <a:lnTo>
                  <a:pt x="4326905" y="1769631"/>
                </a:lnTo>
                <a:cubicBezTo>
                  <a:pt x="4235010" y="1703252"/>
                  <a:pt x="4129058" y="1664193"/>
                  <a:pt x="4019705" y="1659694"/>
                </a:cubicBezTo>
                <a:cubicBezTo>
                  <a:pt x="4007822" y="1659214"/>
                  <a:pt x="3996061" y="1658730"/>
                  <a:pt x="3984421" y="1658243"/>
                </a:cubicBezTo>
                <a:cubicBezTo>
                  <a:pt x="3914075" y="1662521"/>
                  <a:pt x="3844352" y="1673204"/>
                  <a:pt x="3776038" y="1690125"/>
                </a:cubicBezTo>
                <a:cubicBezTo>
                  <a:pt x="3716638" y="1704084"/>
                  <a:pt x="3656343" y="1714371"/>
                  <a:pt x="3595635" y="1720993"/>
                </a:cubicBezTo>
                <a:cubicBezTo>
                  <a:pt x="3072243" y="1765158"/>
                  <a:pt x="2738037" y="1346779"/>
                  <a:pt x="2414663" y="942775"/>
                </a:cubicBezTo>
                <a:cubicBezTo>
                  <a:pt x="2118557" y="572737"/>
                  <a:pt x="1836843" y="220616"/>
                  <a:pt x="1428364" y="215789"/>
                </a:cubicBezTo>
                <a:cubicBezTo>
                  <a:pt x="1370009" y="215100"/>
                  <a:pt x="1309069" y="221498"/>
                  <a:pt x="1245128" y="235944"/>
                </a:cubicBezTo>
                <a:cubicBezTo>
                  <a:pt x="981245" y="295132"/>
                  <a:pt x="740362" y="481007"/>
                  <a:pt x="524381" y="788861"/>
                </a:cubicBezTo>
                <a:cubicBezTo>
                  <a:pt x="371382" y="1006197"/>
                  <a:pt x="299329" y="1278636"/>
                  <a:pt x="229779" y="1542042"/>
                </a:cubicBezTo>
                <a:cubicBezTo>
                  <a:pt x="208751" y="1621340"/>
                  <a:pt x="188007" y="1699563"/>
                  <a:pt x="165471" y="1775638"/>
                </a:cubicBezTo>
                <a:lnTo>
                  <a:pt x="158326" y="1796651"/>
                </a:lnTo>
                <a:lnTo>
                  <a:pt x="107502" y="1796651"/>
                </a:lnTo>
                <a:lnTo>
                  <a:pt x="120574" y="1757937"/>
                </a:lnTo>
                <a:cubicBezTo>
                  <a:pt x="142582" y="1683282"/>
                  <a:pt x="162924" y="1606404"/>
                  <a:pt x="183578" y="1528396"/>
                </a:cubicBezTo>
                <a:cubicBezTo>
                  <a:pt x="254589" y="1260698"/>
                  <a:pt x="327655" y="984383"/>
                  <a:pt x="485253" y="760273"/>
                </a:cubicBezTo>
                <a:cubicBezTo>
                  <a:pt x="708124" y="442699"/>
                  <a:pt x="959714" y="250303"/>
                  <a:pt x="1233722" y="188484"/>
                </a:cubicBezTo>
                <a:cubicBezTo>
                  <a:pt x="1301337" y="173483"/>
                  <a:pt x="1365859" y="167069"/>
                  <a:pt x="1427656" y="168141"/>
                </a:cubicBezTo>
                <a:cubicBezTo>
                  <a:pt x="1860244" y="175646"/>
                  <a:pt x="2159397" y="549945"/>
                  <a:pt x="2451936" y="912983"/>
                </a:cubicBezTo>
                <a:cubicBezTo>
                  <a:pt x="2766451" y="1308354"/>
                  <a:pt x="3093171" y="1716420"/>
                  <a:pt x="3589841" y="1674632"/>
                </a:cubicBezTo>
                <a:cubicBezTo>
                  <a:pt x="3648978" y="1668352"/>
                  <a:pt x="3707631" y="1658266"/>
                  <a:pt x="3765470" y="1644452"/>
                </a:cubicBezTo>
                <a:cubicBezTo>
                  <a:pt x="3836623" y="1626366"/>
                  <a:pt x="3909321" y="1614795"/>
                  <a:pt x="3982671" y="1609885"/>
                </a:cubicBezTo>
                <a:cubicBezTo>
                  <a:pt x="4138479" y="1606775"/>
                  <a:pt x="4290784" y="1668610"/>
                  <a:pt x="4411987" y="1778008"/>
                </a:cubicBezTo>
                <a:close/>
                <a:moveTo>
                  <a:pt x="4607965" y="1796651"/>
                </a:moveTo>
                <a:lnTo>
                  <a:pt x="4552183" y="1796651"/>
                </a:lnTo>
                <a:lnTo>
                  <a:pt x="4538850" y="1778098"/>
                </a:lnTo>
                <a:cubicBezTo>
                  <a:pt x="4421842" y="1635256"/>
                  <a:pt x="4259601" y="1547816"/>
                  <a:pt x="4089380" y="1540815"/>
                </a:cubicBezTo>
                <a:cubicBezTo>
                  <a:pt x="4077146" y="1540303"/>
                  <a:pt x="4064550" y="1539797"/>
                  <a:pt x="4052317" y="1539285"/>
                </a:cubicBezTo>
                <a:cubicBezTo>
                  <a:pt x="3979263" y="1544046"/>
                  <a:pt x="3906858" y="1555639"/>
                  <a:pt x="3836007" y="1573895"/>
                </a:cubicBezTo>
                <a:cubicBezTo>
                  <a:pt x="3774465" y="1588601"/>
                  <a:pt x="3711988" y="1599254"/>
                  <a:pt x="3649017" y="1605798"/>
                </a:cubicBezTo>
                <a:cubicBezTo>
                  <a:pt x="3108112" y="1651850"/>
                  <a:pt x="2761763" y="1219051"/>
                  <a:pt x="2426686" y="800637"/>
                </a:cubicBezTo>
                <a:cubicBezTo>
                  <a:pt x="2119613" y="416830"/>
                  <a:pt x="1827960" y="50307"/>
                  <a:pt x="1404441" y="46525"/>
                </a:cubicBezTo>
                <a:cubicBezTo>
                  <a:pt x="1343938" y="45985"/>
                  <a:pt x="1280744" y="52847"/>
                  <a:pt x="1214429" y="68120"/>
                </a:cubicBezTo>
                <a:cubicBezTo>
                  <a:pt x="942159" y="130012"/>
                  <a:pt x="690556" y="322845"/>
                  <a:pt x="466740" y="642551"/>
                </a:cubicBezTo>
                <a:cubicBezTo>
                  <a:pt x="308656" y="867948"/>
                  <a:pt x="234058" y="1150722"/>
                  <a:pt x="161522" y="1424450"/>
                </a:cubicBezTo>
                <a:cubicBezTo>
                  <a:pt x="139845" y="1506658"/>
                  <a:pt x="118454" y="1587736"/>
                  <a:pt x="95207" y="1666582"/>
                </a:cubicBezTo>
                <a:lnTo>
                  <a:pt x="51164" y="1796651"/>
                </a:lnTo>
                <a:lnTo>
                  <a:pt x="0" y="1796651"/>
                </a:lnTo>
                <a:lnTo>
                  <a:pt x="49792" y="1649044"/>
                </a:lnTo>
                <a:cubicBezTo>
                  <a:pt x="72557" y="1571680"/>
                  <a:pt x="93570" y="1492028"/>
                  <a:pt x="114869" y="1411218"/>
                </a:cubicBezTo>
                <a:cubicBezTo>
                  <a:pt x="187964" y="1134035"/>
                  <a:pt x="263589" y="846947"/>
                  <a:pt x="426712" y="614801"/>
                </a:cubicBezTo>
                <a:cubicBezTo>
                  <a:pt x="656546" y="285330"/>
                  <a:pt x="918420" y="85961"/>
                  <a:pt x="1202103" y="21932"/>
                </a:cubicBezTo>
                <a:cubicBezTo>
                  <a:pt x="1271927" y="6097"/>
                  <a:pt x="1338594" y="-808"/>
                  <a:pt x="1402471" y="75"/>
                </a:cubicBezTo>
                <a:cubicBezTo>
                  <a:pt x="1849612" y="6249"/>
                  <a:pt x="2160129" y="393916"/>
                  <a:pt x="2461372" y="769870"/>
                </a:cubicBezTo>
                <a:cubicBezTo>
                  <a:pt x="2788494" y="1178816"/>
                  <a:pt x="3127341" y="1601737"/>
                  <a:pt x="3643276" y="1558130"/>
                </a:cubicBezTo>
                <a:cubicBezTo>
                  <a:pt x="3704197" y="1551420"/>
                  <a:pt x="3764610" y="1540977"/>
                  <a:pt x="3824131" y="1526849"/>
                </a:cubicBezTo>
                <a:cubicBezTo>
                  <a:pt x="3897730" y="1508500"/>
                  <a:pt x="3972923" y="1497026"/>
                  <a:pt x="4048753" y="1492589"/>
                </a:cubicBezTo>
                <a:cubicBezTo>
                  <a:pt x="4242978" y="1488185"/>
                  <a:pt x="4431069" y="1580196"/>
                  <a:pt x="4565301" y="1738754"/>
                </a:cubicBezTo>
                <a:close/>
              </a:path>
            </a:pathLst>
          </a:custGeom>
          <a:solidFill>
            <a:schemeClr val="accent1">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4" name="Title 13">
            <a:extLst>
              <a:ext uri="{FF2B5EF4-FFF2-40B4-BE49-F238E27FC236}">
                <a16:creationId xmlns:a16="http://schemas.microsoft.com/office/drawing/2014/main" id="{83E9B496-2C13-340E-B6D8-5389265239EF}"/>
              </a:ext>
            </a:extLst>
          </p:cNvPr>
          <p:cNvSpPr>
            <a:spLocks noGrp="1"/>
          </p:cNvSpPr>
          <p:nvPr>
            <p:ph type="title"/>
          </p:nvPr>
        </p:nvSpPr>
        <p:spPr>
          <a:xfrm>
            <a:off x="827695" y="302671"/>
            <a:ext cx="7858612" cy="1718866"/>
          </a:xfrm>
          <a:noFill/>
        </p:spPr>
        <p:txBody>
          <a:bodyPr anchor="ctr"/>
          <a:lstStyle>
            <a:lvl1pPr>
              <a:lnSpc>
                <a:spcPct val="90000"/>
              </a:lnSpc>
              <a:defRPr cap="all" baseline="0">
                <a:solidFill>
                  <a:schemeClr val="bg1"/>
                </a:solidFill>
              </a:defRPr>
            </a:lvl1pPr>
          </a:lstStyle>
          <a:p>
            <a:r>
              <a:rPr lang="en-US"/>
              <a:t>Click to edit Master title style</a:t>
            </a:r>
            <a:endParaRPr lang="en-US" dirty="0"/>
          </a:p>
        </p:txBody>
      </p:sp>
      <p:sp>
        <p:nvSpPr>
          <p:cNvPr id="10" name="Cameo Placeholder 14">
            <a:extLst>
              <a:ext uri="{FF2B5EF4-FFF2-40B4-BE49-F238E27FC236}">
                <a16:creationId xmlns:a16="http://schemas.microsoft.com/office/drawing/2014/main" id="{6AE15E32-8FE1-44F5-5007-F4F6F7092FAE}"/>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 y="2257425"/>
            <a:ext cx="2729213" cy="3868738"/>
          </a:xfrm>
          <a:prstGeom prst="rect">
            <a:avLst/>
          </a:prstGeom>
          <a:solidFill>
            <a:schemeClr val="bg1"/>
          </a:solidFill>
        </p:spPr>
        <p:txBody>
          <a:bodyPr wrap="square">
            <a:noAutofit/>
          </a:bodyPr>
          <a:lstStyle>
            <a:lvl1pPr>
              <a:defRPr>
                <a:solidFill>
                  <a:schemeClr val="tx1"/>
                </a:solidFill>
              </a:defRPr>
            </a:lvl1pPr>
          </a:lstStyle>
          <a:p>
            <a:r>
              <a:rPr lang="en-US"/>
              <a:t>Click icon to add cameo</a:t>
            </a:r>
            <a:endParaRPr lang="en-US" dirty="0"/>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1" name="Content Placeholder 10">
            <a:extLst>
              <a:ext uri="{FF2B5EF4-FFF2-40B4-BE49-F238E27FC236}">
                <a16:creationId xmlns:a16="http://schemas.microsoft.com/office/drawing/2014/main" id="{4BF15EE5-BD31-3C4C-9BCE-BEED62F08C50}"/>
              </a:ext>
            </a:extLst>
          </p:cNvPr>
          <p:cNvSpPr>
            <a:spLocks noGrp="1"/>
          </p:cNvSpPr>
          <p:nvPr>
            <p:ph sz="quarter" idx="16" hasCustomPrompt="1"/>
          </p:nvPr>
        </p:nvSpPr>
        <p:spPr>
          <a:xfrm>
            <a:off x="3114578" y="2149476"/>
            <a:ext cx="5292575" cy="4471191"/>
          </a:xfrm>
          <a:noFill/>
        </p:spPr>
        <p:txBody>
          <a:bodyPr/>
          <a:lstStyle>
            <a:lvl1pPr marL="512064" indent="-512064">
              <a:spcBef>
                <a:spcPts val="600"/>
              </a:spcBef>
              <a:buFont typeface="+mj-lt"/>
              <a:buAutoNum type="arabicPeriod"/>
              <a:defRPr sz="2000">
                <a:solidFill>
                  <a:schemeClr val="bg1"/>
                </a:solidFill>
              </a:defRPr>
            </a:lvl1pPr>
            <a:lvl2pPr marL="342900" indent="-512064">
              <a:buFont typeface="+mj-lt"/>
              <a:buAutoNum type="arabicPeriod"/>
              <a:defRPr sz="2000">
                <a:solidFill>
                  <a:schemeClr val="bg1"/>
                </a:solidFill>
              </a:defRPr>
            </a:lvl2pPr>
            <a:lvl3pPr marL="800100" indent="-512064">
              <a:spcBef>
                <a:spcPts val="600"/>
              </a:spcBef>
              <a:buFont typeface="+mj-lt"/>
              <a:buAutoNum type="arabicPeriod"/>
              <a:defRPr sz="2000">
                <a:solidFill>
                  <a:schemeClr val="bg1"/>
                </a:solidFill>
              </a:defRPr>
            </a:lvl3pPr>
            <a:lvl4pPr marL="1257300" indent="-512064">
              <a:spcBef>
                <a:spcPts val="600"/>
              </a:spcBef>
              <a:buFont typeface="+mj-lt"/>
              <a:buAutoNum type="arabicPeriod"/>
              <a:defRPr sz="2000">
                <a:solidFill>
                  <a:schemeClr val="bg1"/>
                </a:solidFill>
              </a:defRPr>
            </a:lvl4pPr>
            <a:lvl5pPr marL="1714500" indent="-512064">
              <a:spcBef>
                <a:spcPts val="600"/>
              </a:spcBef>
              <a:buFont typeface="+mj-lt"/>
              <a:buAutoNum type="arabicPeriod"/>
              <a:defRPr sz="2000">
                <a:solidFill>
                  <a:schemeClr val="bg1"/>
                </a:solidFill>
              </a:defRPr>
            </a:lvl5pPr>
            <a:lvl6pPr>
              <a:spcBef>
                <a:spcPts val="600"/>
              </a:spcBef>
              <a:defRPr sz="2000">
                <a:solidFill>
                  <a:schemeClr val="bg1"/>
                </a:solidFill>
              </a:defRPr>
            </a:lvl6pPr>
          </a:lstStyle>
          <a:p>
            <a:pPr lvl="0"/>
            <a:r>
              <a:rPr lang="en-US" dirty="0"/>
              <a:t>Click to add content</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2" name="Content Placeholder 10">
            <a:extLst>
              <a:ext uri="{FF2B5EF4-FFF2-40B4-BE49-F238E27FC236}">
                <a16:creationId xmlns:a16="http://schemas.microsoft.com/office/drawing/2014/main" id="{3832F39B-6C92-C846-6CFB-85CE821815EC}"/>
              </a:ext>
            </a:extLst>
          </p:cNvPr>
          <p:cNvSpPr>
            <a:spLocks noGrp="1"/>
          </p:cNvSpPr>
          <p:nvPr>
            <p:ph sz="quarter" idx="17" hasCustomPrompt="1"/>
          </p:nvPr>
        </p:nvSpPr>
        <p:spPr>
          <a:xfrm>
            <a:off x="8686307" y="2149475"/>
            <a:ext cx="2692091" cy="4471191"/>
          </a:xfrm>
          <a:noFill/>
        </p:spPr>
        <p:txBody>
          <a:bodyPr/>
          <a:lstStyle>
            <a:lvl1pPr marL="342900" indent="-347472">
              <a:spcBef>
                <a:spcPts val="600"/>
              </a:spcBef>
              <a:buFont typeface="Arial" panose="020B0604020202020204" pitchFamily="34" charset="0"/>
              <a:buChar char="•"/>
              <a:defRPr sz="2000">
                <a:solidFill>
                  <a:schemeClr val="bg1"/>
                </a:solidFill>
              </a:defRPr>
            </a:lvl1pPr>
            <a:lvl2pPr marL="342900" indent="-512064">
              <a:buFont typeface="+mj-lt"/>
              <a:buAutoNum type="arabicPeriod"/>
              <a:defRPr sz="2000">
                <a:solidFill>
                  <a:schemeClr val="bg1"/>
                </a:solidFill>
              </a:defRPr>
            </a:lvl2pPr>
            <a:lvl3pPr marL="457200" indent="-347472">
              <a:spcBef>
                <a:spcPts val="600"/>
              </a:spcBef>
              <a:buFont typeface="Arial" panose="020B0604020202020204" pitchFamily="34" charset="0"/>
              <a:buChar char="•"/>
              <a:defRPr sz="2000">
                <a:solidFill>
                  <a:schemeClr val="bg1"/>
                </a:solidFill>
              </a:defRPr>
            </a:lvl3pPr>
            <a:lvl4pPr marL="640080" indent="-347472">
              <a:spcBef>
                <a:spcPts val="600"/>
              </a:spcBef>
              <a:buFont typeface="Arial" panose="020B0604020202020204" pitchFamily="34" charset="0"/>
              <a:buChar char="•"/>
              <a:defRPr sz="2000">
                <a:solidFill>
                  <a:schemeClr val="bg1"/>
                </a:solidFill>
              </a:defRPr>
            </a:lvl4pPr>
            <a:lvl5pPr marL="822960" indent="-347472">
              <a:spcBef>
                <a:spcPts val="600"/>
              </a:spcBef>
              <a:buFont typeface="Arial" panose="020B0604020202020204" pitchFamily="34" charset="0"/>
              <a:buChar char="•"/>
              <a:defRPr sz="2000">
                <a:solidFill>
                  <a:schemeClr val="bg1"/>
                </a:solidFill>
              </a:defRPr>
            </a:lvl5pPr>
            <a:lvl6pPr marL="1097280" indent="-347472">
              <a:spcBef>
                <a:spcPts val="600"/>
              </a:spcBef>
              <a:defRPr sz="2000">
                <a:solidFill>
                  <a:schemeClr val="bg1"/>
                </a:solidFill>
              </a:defRPr>
            </a:lvl6pPr>
          </a:lstStyle>
          <a:p>
            <a:pPr lvl="0"/>
            <a:r>
              <a:rPr lang="en-US" dirty="0"/>
              <a:t>Click to add content</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41081009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meo and Picture">
    <p:bg>
      <p:bgPr>
        <a:solidFill>
          <a:schemeClr val="accent1"/>
        </a:solidFill>
        <a:effectLst/>
      </p:bgPr>
    </p:bg>
    <p:spTree>
      <p:nvGrpSpPr>
        <p:cNvPr id="1" name=""/>
        <p:cNvGrpSpPr/>
        <p:nvPr/>
      </p:nvGrpSpPr>
      <p:grpSpPr>
        <a:xfrm>
          <a:off x="0" y="0"/>
          <a:ext cx="0" cy="0"/>
          <a:chOff x="0" y="0"/>
          <a:chExt cx="0" cy="0"/>
        </a:xfrm>
      </p:grpSpPr>
      <p:sp>
        <p:nvSpPr>
          <p:cNvPr id="15" name="Cameo Placeholder 14">
            <a:extLst>
              <a:ext uri="{FF2B5EF4-FFF2-40B4-BE49-F238E27FC236}">
                <a16:creationId xmlns:a16="http://schemas.microsoft.com/office/drawing/2014/main" id="{52205B20-D339-DA27-B302-787FF0FA6EAA}"/>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0" y="0"/>
            <a:ext cx="5571742" cy="3429000"/>
          </a:xfrm>
          <a:custGeom>
            <a:avLst/>
            <a:gdLst>
              <a:gd name="connsiteX0" fmla="*/ 0 w 5571742"/>
              <a:gd name="connsiteY0" fmla="*/ 0 h 3429000"/>
              <a:gd name="connsiteX1" fmla="*/ 3513349 w 5571742"/>
              <a:gd name="connsiteY1" fmla="*/ 0 h 3429000"/>
              <a:gd name="connsiteX2" fmla="*/ 3537936 w 5571742"/>
              <a:gd name="connsiteY2" fmla="*/ 11844 h 3429000"/>
              <a:gd name="connsiteX3" fmla="*/ 5571742 w 5571742"/>
              <a:gd name="connsiteY3" fmla="*/ 3429000 h 3429000"/>
              <a:gd name="connsiteX4" fmla="*/ 0 w 5571742"/>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742" h="3429000">
                <a:moveTo>
                  <a:pt x="0" y="0"/>
                </a:moveTo>
                <a:lnTo>
                  <a:pt x="3513349" y="0"/>
                </a:lnTo>
                <a:lnTo>
                  <a:pt x="3537936" y="11844"/>
                </a:lnTo>
                <a:cubicBezTo>
                  <a:pt x="4749362" y="669932"/>
                  <a:pt x="5571742" y="1953428"/>
                  <a:pt x="5571742" y="3429000"/>
                </a:cubicBezTo>
                <a:lnTo>
                  <a:pt x="0" y="3429000"/>
                </a:lnTo>
                <a:close/>
              </a:path>
            </a:pathLst>
          </a:custGeom>
          <a:solidFill>
            <a:schemeClr val="bg1"/>
          </a:solidFill>
        </p:spPr>
        <p:txBody>
          <a:bodyPr wrap="square">
            <a:noAutofit/>
          </a:bodyPr>
          <a:lstStyle/>
          <a:p>
            <a:r>
              <a:rPr lang="en-US"/>
              <a:t>Click icon to add cameo</a:t>
            </a:r>
            <a:endParaRPr lang="en-US" dirty="0"/>
          </a:p>
        </p:txBody>
      </p:sp>
      <p:sp>
        <p:nvSpPr>
          <p:cNvPr id="22" name="Picture Placeholder 21">
            <a:extLst>
              <a:ext uri="{FF2B5EF4-FFF2-40B4-BE49-F238E27FC236}">
                <a16:creationId xmlns:a16="http://schemas.microsoft.com/office/drawing/2014/main" id="{05CC29A8-AC4B-ED86-4824-12D5F57485E8}"/>
              </a:ext>
            </a:extLst>
          </p:cNvPr>
          <p:cNvSpPr>
            <a:spLocks noGrp="1"/>
          </p:cNvSpPr>
          <p:nvPr>
            <p:ph type="pic" sz="quarter" idx="17"/>
          </p:nvPr>
        </p:nvSpPr>
        <p:spPr>
          <a:xfrm>
            <a:off x="0" y="3429001"/>
            <a:ext cx="5571742" cy="3429000"/>
          </a:xfrm>
          <a:custGeom>
            <a:avLst/>
            <a:gdLst>
              <a:gd name="connsiteX0" fmla="*/ 0 w 5571742"/>
              <a:gd name="connsiteY0" fmla="*/ 0 h 3429000"/>
              <a:gd name="connsiteX1" fmla="*/ 5571742 w 5571742"/>
              <a:gd name="connsiteY1" fmla="*/ 0 h 3429000"/>
              <a:gd name="connsiteX2" fmla="*/ 3537936 w 5571742"/>
              <a:gd name="connsiteY2" fmla="*/ 3417156 h 3429000"/>
              <a:gd name="connsiteX3" fmla="*/ 3513352 w 5571742"/>
              <a:gd name="connsiteY3" fmla="*/ 3429000 h 3429000"/>
              <a:gd name="connsiteX4" fmla="*/ 0 w 5571742"/>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742" h="3429000">
                <a:moveTo>
                  <a:pt x="0" y="0"/>
                </a:moveTo>
                <a:lnTo>
                  <a:pt x="5571742" y="0"/>
                </a:lnTo>
                <a:cubicBezTo>
                  <a:pt x="5571742" y="1475574"/>
                  <a:pt x="4749362" y="2759072"/>
                  <a:pt x="3537936" y="3417156"/>
                </a:cubicBezTo>
                <a:lnTo>
                  <a:pt x="3513352" y="3429000"/>
                </a:lnTo>
                <a:lnTo>
                  <a:pt x="0" y="3429000"/>
                </a:lnTo>
                <a:close/>
              </a:path>
            </a:pathLst>
          </a:custGeom>
          <a:solidFill>
            <a:schemeClr val="bg2"/>
          </a:solidFill>
        </p:spPr>
        <p:txBody>
          <a:bodyPr wrap="square">
            <a:noAutofit/>
          </a:bodyPr>
          <a:lstStyle>
            <a:lvl1pPr>
              <a:defRPr/>
            </a:lvl1pPr>
          </a:lstStyle>
          <a:p>
            <a:r>
              <a:rPr lang="en-US"/>
              <a:t>Click icon to add picture</a:t>
            </a:r>
            <a:endParaRPr lang="en-US" dirty="0"/>
          </a:p>
        </p:txBody>
      </p:sp>
      <p:sp>
        <p:nvSpPr>
          <p:cNvPr id="8" name="Title 7">
            <a:extLst>
              <a:ext uri="{FF2B5EF4-FFF2-40B4-BE49-F238E27FC236}">
                <a16:creationId xmlns:a16="http://schemas.microsoft.com/office/drawing/2014/main" id="{104CB4AF-A154-FDE3-BC6B-160C746B2844}"/>
              </a:ext>
            </a:extLst>
          </p:cNvPr>
          <p:cNvSpPr>
            <a:spLocks noGrp="1"/>
          </p:cNvSpPr>
          <p:nvPr>
            <p:ph type="title" hasCustomPrompt="1"/>
          </p:nvPr>
        </p:nvSpPr>
        <p:spPr>
          <a:xfrm>
            <a:off x="4589547" y="0"/>
            <a:ext cx="7602453"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tx2">
              <a:alpha val="80000"/>
            </a:schemeClr>
          </a:solidFill>
        </p:spPr>
        <p:txBody>
          <a:bodyPr wrap="square" lIns="1463040" rIns="457200" anchor="ctr">
            <a:noAutofit/>
          </a:bodyPr>
          <a:lstStyle>
            <a:lvl1pPr>
              <a:lnSpc>
                <a:spcPct val="100000"/>
              </a:lnSpc>
              <a:defRPr sz="4000" cap="all" baseline="0">
                <a:solidFill>
                  <a:schemeClr val="bg1"/>
                </a:solidFill>
              </a:defRPr>
            </a:lvl1pPr>
          </a:lstStyle>
          <a:p>
            <a:r>
              <a:rPr lang="en-US" dirty="0"/>
              <a:t>Click to add title</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1" name="Footer Placeholder 2">
            <a:extLst>
              <a:ext uri="{FF2B5EF4-FFF2-40B4-BE49-F238E27FC236}">
                <a16:creationId xmlns:a16="http://schemas.microsoft.com/office/drawing/2014/main" id="{4B6EF33D-C457-5004-DF1E-21503F94B83B}"/>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Tree>
    <p:extLst>
      <p:ext uri="{BB962C8B-B14F-4D97-AF65-F5344CB8AC3E}">
        <p14:creationId xmlns:p14="http://schemas.microsoft.com/office/powerpoint/2010/main" val="9392257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meo ">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1A690F-635C-79A0-59EA-C41133639B84}"/>
              </a:ext>
            </a:extLst>
          </p:cNvPr>
          <p:cNvSpPr>
            <a:spLocks noGrp="1"/>
          </p:cNvSpPr>
          <p:nvPr>
            <p:ph type="title" hasCustomPrompt="1"/>
          </p:nvPr>
        </p:nvSpPr>
        <p:spPr>
          <a:xfrm>
            <a:off x="814242" y="4905068"/>
            <a:ext cx="10563513" cy="986248"/>
          </a:xfrm>
          <a:noFill/>
        </p:spPr>
        <p:txBody>
          <a:bodyPr anchor="ctr"/>
          <a:lstStyle>
            <a:lvl1pPr>
              <a:defRPr cap="all" baseline="0">
                <a:solidFill>
                  <a:schemeClr val="bg1"/>
                </a:solidFill>
              </a:defRPr>
            </a:lvl1pPr>
          </a:lstStyle>
          <a:p>
            <a:r>
              <a:rPr lang="en-US" dirty="0"/>
              <a:t>Click to add title</a:t>
            </a:r>
          </a:p>
        </p:txBody>
      </p:sp>
      <p:sp>
        <p:nvSpPr>
          <p:cNvPr id="9" name="Cameo Placeholder 14">
            <a:extLst>
              <a:ext uri="{FF2B5EF4-FFF2-40B4-BE49-F238E27FC236}">
                <a16:creationId xmlns:a16="http://schemas.microsoft.com/office/drawing/2014/main" id="{03AD8B93-EC59-D1ED-FD76-5A6AAE11F607}"/>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4764" y="0"/>
            <a:ext cx="12221529" cy="4679441"/>
          </a:xfrm>
          <a:prstGeom prst="rect">
            <a:avLst/>
          </a:prstGeom>
          <a:solidFill>
            <a:schemeClr val="bg1"/>
          </a:solidFill>
        </p:spPr>
        <p:txBody>
          <a:bodyPr wrap="square">
            <a:noAutofit/>
          </a:bodyPr>
          <a:lstStyle>
            <a:lvl1pPr algn="ctr">
              <a:defRPr>
                <a:solidFill>
                  <a:schemeClr val="tx1"/>
                </a:solidFill>
              </a:defRPr>
            </a:lvl1pPr>
          </a:lstStyle>
          <a:p>
            <a:r>
              <a:rPr lang="en-US"/>
              <a:t>Click icon to add cameo</a:t>
            </a:r>
            <a:endParaRPr lang="en-US" dirty="0"/>
          </a:p>
        </p:txBody>
      </p:sp>
      <p:sp>
        <p:nvSpPr>
          <p:cNvPr id="8" name="Text Placeholder 13">
            <a:extLst>
              <a:ext uri="{FF2B5EF4-FFF2-40B4-BE49-F238E27FC236}">
                <a16:creationId xmlns:a16="http://schemas.microsoft.com/office/drawing/2014/main" id="{3A4461C4-16F8-3671-F98E-89B84EBE411B}"/>
              </a:ext>
            </a:extLst>
          </p:cNvPr>
          <p:cNvSpPr>
            <a:spLocks noGrp="1"/>
          </p:cNvSpPr>
          <p:nvPr>
            <p:ph type="body" sz="quarter" idx="18" hasCustomPrompt="1"/>
          </p:nvPr>
        </p:nvSpPr>
        <p:spPr>
          <a:xfrm>
            <a:off x="814243" y="5891316"/>
            <a:ext cx="10563514" cy="729351"/>
          </a:xfrm>
          <a:noFill/>
        </p:spPr>
        <p:txBody>
          <a:bodyPr lIns="91440"/>
          <a:lstStyle>
            <a:lvl1pPr>
              <a:defRPr sz="20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add subtitle</a:t>
            </a:r>
          </a:p>
        </p:txBody>
      </p:sp>
    </p:spTree>
    <p:extLst>
      <p:ext uri="{BB962C8B-B14F-4D97-AF65-F5344CB8AC3E}">
        <p14:creationId xmlns:p14="http://schemas.microsoft.com/office/powerpoint/2010/main" val="13356409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tx1"/>
                </a:solidFill>
              </a:defRPr>
            </a:lvl1pPr>
          </a:lstStyle>
          <a:p>
            <a:fld id="{5D9ACC8A-FA13-47DD-9722-0749C5E70D5A}" type="slidenum">
              <a:rPr lang="en-US" smtClean="0"/>
              <a:pPr/>
              <a:t>‹#›</a:t>
            </a:fld>
            <a:endParaRPr lang="en-US" dirty="0"/>
          </a:p>
        </p:txBody>
      </p:sp>
      <p:sp>
        <p:nvSpPr>
          <p:cNvPr id="3" name="Footer Placeholder 2">
            <a:extLst>
              <a:ext uri="{FF2B5EF4-FFF2-40B4-BE49-F238E27FC236}">
                <a16:creationId xmlns:a16="http://schemas.microsoft.com/office/drawing/2014/main" id="{C8ACC819-31D3-59B5-CBB7-0D5E93145B0C}"/>
              </a:ext>
            </a:extLst>
          </p:cNvPr>
          <p:cNvSpPr>
            <a:spLocks noGrp="1"/>
          </p:cNvSpPr>
          <p:nvPr>
            <p:ph type="ftr" sz="quarter" idx="10"/>
          </p:nvPr>
        </p:nvSpPr>
        <p:spPr>
          <a:xfrm>
            <a:off x="931843" y="6363813"/>
            <a:ext cx="4956048" cy="256854"/>
          </a:xfrm>
        </p:spPr>
        <p:txBody>
          <a:bodyPr anchor="t"/>
          <a:lstStyle>
            <a:lvl1pPr>
              <a:defRPr cap="all" baseline="0">
                <a:solidFill>
                  <a:schemeClr val="tx1"/>
                </a:solidFill>
              </a:defRPr>
            </a:lvl1pPr>
          </a:lstStyle>
          <a:p>
            <a:pPr algn="l"/>
            <a:r>
              <a:rPr lang="en-US" dirty="0"/>
              <a:t>Presentation Title</a:t>
            </a:r>
          </a:p>
        </p:txBody>
      </p:sp>
    </p:spTree>
    <p:extLst>
      <p:ext uri="{BB962C8B-B14F-4D97-AF65-F5344CB8AC3E}">
        <p14:creationId xmlns:p14="http://schemas.microsoft.com/office/powerpoint/2010/main" val="26116831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C7C4B876-26FF-2896-EBC7-4C1841E16D38}"/>
              </a:ext>
            </a:extLst>
          </p:cNvPr>
          <p:cNvSpPr/>
          <p:nvPr/>
        </p:nvSpPr>
        <p:spPr>
          <a:xfrm>
            <a:off x="2956223" y="7861203"/>
            <a:ext cx="12182061" cy="1522758"/>
          </a:xfrm>
          <a:custGeom>
            <a:avLst/>
            <a:gdLst>
              <a:gd name="connsiteX0" fmla="*/ 0 w 12182061"/>
              <a:gd name="connsiteY0" fmla="*/ 0 h 1522758"/>
              <a:gd name="connsiteX1" fmla="*/ 12182061 w 12182061"/>
              <a:gd name="connsiteY1" fmla="*/ 0 h 1522758"/>
              <a:gd name="connsiteX2" fmla="*/ 12182061 w 12182061"/>
              <a:gd name="connsiteY2" fmla="*/ 1522758 h 1522758"/>
              <a:gd name="connsiteX3" fmla="*/ 0 w 12182061"/>
              <a:gd name="connsiteY3" fmla="*/ 1522758 h 1522758"/>
            </a:gdLst>
            <a:ahLst/>
            <a:cxnLst>
              <a:cxn ang="0">
                <a:pos x="connsiteX0" y="connsiteY0"/>
              </a:cxn>
              <a:cxn ang="0">
                <a:pos x="connsiteX1" y="connsiteY1"/>
              </a:cxn>
              <a:cxn ang="0">
                <a:pos x="connsiteX2" y="connsiteY2"/>
              </a:cxn>
              <a:cxn ang="0">
                <a:pos x="connsiteX3" y="connsiteY3"/>
              </a:cxn>
            </a:cxnLst>
            <a:rect l="l" t="t" r="r" b="b"/>
            <a:pathLst>
              <a:path w="12182061" h="1522758">
                <a:moveTo>
                  <a:pt x="0" y="0"/>
                </a:moveTo>
                <a:lnTo>
                  <a:pt x="12182061" y="0"/>
                </a:lnTo>
                <a:lnTo>
                  <a:pt x="12182061" y="1522758"/>
                </a:lnTo>
                <a:lnTo>
                  <a:pt x="0" y="1522758"/>
                </a:lnTo>
                <a:close/>
              </a:path>
            </a:pathLst>
          </a:custGeom>
          <a:noFill/>
          <a:ln w="12680" cap="flat">
            <a:noFill/>
            <a:prstDash val="solid"/>
            <a:miter/>
          </a:ln>
        </p:spPr>
        <p:txBody>
          <a:bodyPr rtlCol="0" anchor="ctr"/>
          <a:lstStyle/>
          <a:p>
            <a:endParaRPr lang="en-US"/>
          </a:p>
        </p:txBody>
      </p:sp>
      <p:pic>
        <p:nvPicPr>
          <p:cNvPr id="2" name="Graphic 1">
            <a:extLst>
              <a:ext uri="{FF2B5EF4-FFF2-40B4-BE49-F238E27FC236}">
                <a16:creationId xmlns:a16="http://schemas.microsoft.com/office/drawing/2014/main" id="{EDA11011-355E-4347-7812-B608081CB1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57815" y="908290"/>
            <a:ext cx="5088753" cy="4641811"/>
          </a:xfrm>
          <a:prstGeom prst="rect">
            <a:avLst/>
          </a:prstGeom>
        </p:spPr>
      </p:pic>
      <p:pic>
        <p:nvPicPr>
          <p:cNvPr id="6" name="Graphic 5">
            <a:extLst>
              <a:ext uri="{FF2B5EF4-FFF2-40B4-BE49-F238E27FC236}">
                <a16:creationId xmlns:a16="http://schemas.microsoft.com/office/drawing/2014/main" id="{DA1949CD-D34B-3A53-BEDA-1F9A3A54361D}"/>
              </a:ext>
            </a:extLst>
          </p:cNvPr>
          <p:cNvPicPr>
            <a:picLocks noChangeAspect="1"/>
          </p:cNvPicPr>
          <p:nvPr userDrawn="1"/>
        </p:nvPicPr>
        <p:blipFill>
          <a:blip r:embed="rId4">
            <a:extLst>
              <a:ext uri="{96DAC541-7B7A-43D3-8B79-37D633B846F1}">
                <asvg:svgBlip xmlns:asvg="http://schemas.microsoft.com/office/drawing/2016/SVG/main" r:embed="rId5"/>
              </a:ext>
            </a:extLst>
          </a:blip>
          <a:srcRect t="64612" r="38725"/>
          <a:stretch>
            <a:fillRect/>
          </a:stretch>
        </p:blipFill>
        <p:spPr>
          <a:xfrm>
            <a:off x="7957039" y="0"/>
            <a:ext cx="4234961" cy="2031964"/>
          </a:xfrm>
          <a:prstGeom prst="rect">
            <a:avLst/>
          </a:prstGeom>
        </p:spPr>
      </p:pic>
      <p:pic>
        <p:nvPicPr>
          <p:cNvPr id="7" name="Graphic 6">
            <a:extLst>
              <a:ext uri="{FF2B5EF4-FFF2-40B4-BE49-F238E27FC236}">
                <a16:creationId xmlns:a16="http://schemas.microsoft.com/office/drawing/2014/main" id="{45FC0B85-C4FD-C0BF-BE5A-853DB138893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61059" y="5883965"/>
            <a:ext cx="3091554" cy="497404"/>
          </a:xfrm>
          <a:prstGeom prst="rect">
            <a:avLst/>
          </a:prstGeom>
        </p:spPr>
      </p:pic>
      <p:grpSp>
        <p:nvGrpSpPr>
          <p:cNvPr id="8" name="Graphic 4">
            <a:extLst>
              <a:ext uri="{FF2B5EF4-FFF2-40B4-BE49-F238E27FC236}">
                <a16:creationId xmlns:a16="http://schemas.microsoft.com/office/drawing/2014/main" id="{7E162D00-3CFA-141B-1282-DB974EFE5C60}"/>
              </a:ext>
            </a:extLst>
          </p:cNvPr>
          <p:cNvGrpSpPr/>
          <p:nvPr userDrawn="1"/>
        </p:nvGrpSpPr>
        <p:grpSpPr>
          <a:xfrm rot="21431332">
            <a:off x="6685694" y="1035910"/>
            <a:ext cx="3940875" cy="4106404"/>
            <a:chOff x="6780839" y="1056188"/>
            <a:chExt cx="3940875" cy="4106404"/>
          </a:xfrm>
        </p:grpSpPr>
        <p:grpSp>
          <p:nvGrpSpPr>
            <p:cNvPr id="9" name="Graphic 4">
              <a:extLst>
                <a:ext uri="{FF2B5EF4-FFF2-40B4-BE49-F238E27FC236}">
                  <a16:creationId xmlns:a16="http://schemas.microsoft.com/office/drawing/2014/main" id="{7EBAEE9E-588C-C3CD-5C4D-ADD8D9777719}"/>
                </a:ext>
              </a:extLst>
            </p:cNvPr>
            <p:cNvGrpSpPr/>
            <p:nvPr/>
          </p:nvGrpSpPr>
          <p:grpSpPr>
            <a:xfrm>
              <a:off x="6780839" y="1056188"/>
              <a:ext cx="3940875" cy="4106404"/>
              <a:chOff x="6780839" y="1056188"/>
              <a:chExt cx="3940875" cy="4106404"/>
            </a:xfrm>
          </p:grpSpPr>
          <p:grpSp>
            <p:nvGrpSpPr>
              <p:cNvPr id="21" name="Graphic 4">
                <a:extLst>
                  <a:ext uri="{FF2B5EF4-FFF2-40B4-BE49-F238E27FC236}">
                    <a16:creationId xmlns:a16="http://schemas.microsoft.com/office/drawing/2014/main" id="{E45CB09B-D355-D997-79FC-C6AEC712EE5F}"/>
                  </a:ext>
                </a:extLst>
              </p:cNvPr>
              <p:cNvGrpSpPr/>
              <p:nvPr/>
            </p:nvGrpSpPr>
            <p:grpSpPr>
              <a:xfrm>
                <a:off x="7648156" y="1153196"/>
                <a:ext cx="2416860" cy="4009396"/>
                <a:chOff x="7648156" y="1153196"/>
                <a:chExt cx="2416860" cy="4009396"/>
              </a:xfrm>
            </p:grpSpPr>
            <p:sp>
              <p:nvSpPr>
                <p:cNvPr id="64" name="Freeform 63">
                  <a:extLst>
                    <a:ext uri="{FF2B5EF4-FFF2-40B4-BE49-F238E27FC236}">
                      <a16:creationId xmlns:a16="http://schemas.microsoft.com/office/drawing/2014/main" id="{FEAA9510-A25B-826A-D96E-0FFC30017171}"/>
                    </a:ext>
                  </a:extLst>
                </p:cNvPr>
                <p:cNvSpPr/>
                <p:nvPr/>
              </p:nvSpPr>
              <p:spPr>
                <a:xfrm rot="-58436">
                  <a:off x="7732696" y="1231442"/>
                  <a:ext cx="2149548" cy="3813073"/>
                </a:xfrm>
                <a:custGeom>
                  <a:avLst/>
                  <a:gdLst>
                    <a:gd name="connsiteX0" fmla="*/ 855522 w 2149548"/>
                    <a:gd name="connsiteY0" fmla="*/ 1052 h 3813073"/>
                    <a:gd name="connsiteX1" fmla="*/ 697300 w 2149548"/>
                    <a:gd name="connsiteY1" fmla="*/ 116063 h 3813073"/>
                    <a:gd name="connsiteX2" fmla="*/ 3786 w 2149548"/>
                    <a:gd name="connsiteY2" fmla="*/ 3317846 h 3813073"/>
                    <a:gd name="connsiteX3" fmla="*/ 87485 w 2149548"/>
                    <a:gd name="connsiteY3" fmla="*/ 3481175 h 3813073"/>
                    <a:gd name="connsiteX4" fmla="*/ 1258647 w 2149548"/>
                    <a:gd name="connsiteY4" fmla="*/ 3808624 h 3813073"/>
                    <a:gd name="connsiteX5" fmla="*/ 1274677 w 2149548"/>
                    <a:gd name="connsiteY5" fmla="*/ 3812026 h 3813073"/>
                    <a:gd name="connsiteX6" fmla="*/ 1412532 w 2149548"/>
                    <a:gd name="connsiteY6" fmla="*/ 3705602 h 3813073"/>
                    <a:gd name="connsiteX7" fmla="*/ 2146231 w 2149548"/>
                    <a:gd name="connsiteY7" fmla="*/ 324920 h 3813073"/>
                    <a:gd name="connsiteX8" fmla="*/ 2048596 w 2149548"/>
                    <a:gd name="connsiteY8" fmla="*/ 168026 h 381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548" h="3813073">
                      <a:moveTo>
                        <a:pt x="855522" y="1052"/>
                      </a:moveTo>
                      <a:cubicBezTo>
                        <a:pt x="791340" y="-7894"/>
                        <a:pt x="712999" y="43588"/>
                        <a:pt x="697300" y="116063"/>
                      </a:cubicBezTo>
                      <a:lnTo>
                        <a:pt x="3786" y="3317846"/>
                      </a:lnTo>
                      <a:cubicBezTo>
                        <a:pt x="-11908" y="3390287"/>
                        <a:pt x="25431" y="3463364"/>
                        <a:pt x="87485" y="3481175"/>
                      </a:cubicBezTo>
                      <a:lnTo>
                        <a:pt x="1258647" y="3808624"/>
                      </a:lnTo>
                      <a:cubicBezTo>
                        <a:pt x="1263903" y="3810131"/>
                        <a:pt x="1269261" y="3811268"/>
                        <a:pt x="1274677" y="3812026"/>
                      </a:cubicBezTo>
                      <a:cubicBezTo>
                        <a:pt x="1337387" y="3820773"/>
                        <a:pt x="1397245" y="3776109"/>
                        <a:pt x="1412532" y="3705602"/>
                      </a:cubicBezTo>
                      <a:lnTo>
                        <a:pt x="2146231" y="324920"/>
                      </a:lnTo>
                      <a:cubicBezTo>
                        <a:pt x="2162863" y="248261"/>
                        <a:pt x="2118981" y="178002"/>
                        <a:pt x="2048596" y="168026"/>
                      </a:cubicBezTo>
                      <a:close/>
                    </a:path>
                  </a:pathLst>
                </a:custGeom>
                <a:solidFill>
                  <a:schemeClr val="bg2"/>
                </a:solidFill>
                <a:ln w="14548"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4A3BF8D-EA23-0F17-4774-EAC44A704BCB}"/>
                    </a:ext>
                  </a:extLst>
                </p:cNvPr>
                <p:cNvSpPr/>
                <p:nvPr/>
              </p:nvSpPr>
              <p:spPr>
                <a:xfrm rot="-58436">
                  <a:off x="7781662" y="1345314"/>
                  <a:ext cx="2251249" cy="3798411"/>
                </a:xfrm>
                <a:custGeom>
                  <a:avLst/>
                  <a:gdLst>
                    <a:gd name="connsiteX0" fmla="*/ 1311685 w 2251249"/>
                    <a:gd name="connsiteY0" fmla="*/ 3796903 h 3798411"/>
                    <a:gd name="connsiteX1" fmla="*/ 1288190 w 2251249"/>
                    <a:gd name="connsiteY1" fmla="*/ 3791864 h 3798411"/>
                    <a:gd name="connsiteX2" fmla="*/ 117605 w 2251249"/>
                    <a:gd name="connsiteY2" fmla="*/ 3461732 h 3798411"/>
                    <a:gd name="connsiteX3" fmla="*/ 84575 w 2251249"/>
                    <a:gd name="connsiteY3" fmla="*/ 3447726 h 3798411"/>
                    <a:gd name="connsiteX4" fmla="*/ 24342 w 2251249"/>
                    <a:gd name="connsiteY4" fmla="*/ 3413350 h 3798411"/>
                    <a:gd name="connsiteX5" fmla="*/ 26504 w 2251249"/>
                    <a:gd name="connsiteY5" fmla="*/ 3414565 h 3798411"/>
                    <a:gd name="connsiteX6" fmla="*/ 215 w 2251249"/>
                    <a:gd name="connsiteY6" fmla="*/ 3399569 h 3798411"/>
                    <a:gd name="connsiteX7" fmla="*/ 33275 w 2251249"/>
                    <a:gd name="connsiteY7" fmla="*/ 3413583 h 3798411"/>
                    <a:gd name="connsiteX8" fmla="*/ 1203859 w 2251249"/>
                    <a:gd name="connsiteY8" fmla="*/ 3743715 h 3798411"/>
                    <a:gd name="connsiteX9" fmla="*/ 1227355 w 2251249"/>
                    <a:gd name="connsiteY9" fmla="*/ 3748745 h 3798411"/>
                    <a:gd name="connsiteX10" fmla="*/ 1426744 w 2251249"/>
                    <a:gd name="connsiteY10" fmla="*/ 3594955 h 3798411"/>
                    <a:gd name="connsiteX11" fmla="*/ 2162042 w 2251249"/>
                    <a:gd name="connsiteY11" fmla="*/ 207009 h 3798411"/>
                    <a:gd name="connsiteX12" fmla="*/ 2079387 w 2251249"/>
                    <a:gd name="connsiteY12" fmla="*/ 66 h 3798411"/>
                    <a:gd name="connsiteX13" fmla="*/ 2139620 w 2251249"/>
                    <a:gd name="connsiteY13" fmla="*/ 34437 h 3798411"/>
                    <a:gd name="connsiteX14" fmla="*/ 2142048 w 2251249"/>
                    <a:gd name="connsiteY14" fmla="*/ 35861 h 3798411"/>
                    <a:gd name="connsiteX15" fmla="*/ 2163727 w 2251249"/>
                    <a:gd name="connsiteY15" fmla="*/ 48214 h 3798411"/>
                    <a:gd name="connsiteX16" fmla="*/ 2246386 w 2251249"/>
                    <a:gd name="connsiteY16" fmla="*/ 255157 h 3798411"/>
                    <a:gd name="connsiteX17" fmla="*/ 1511079 w 2251249"/>
                    <a:gd name="connsiteY17" fmla="*/ 3643118 h 3798411"/>
                    <a:gd name="connsiteX18" fmla="*/ 1334268 w 2251249"/>
                    <a:gd name="connsiteY18" fmla="*/ 3798478 h 3798411"/>
                    <a:gd name="connsiteX19" fmla="*/ 1311685 w 2251249"/>
                    <a:gd name="connsiteY19" fmla="*/ 3796903 h 379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249" h="3798411">
                      <a:moveTo>
                        <a:pt x="1311685" y="3796903"/>
                      </a:moveTo>
                      <a:cubicBezTo>
                        <a:pt x="1303743" y="3795780"/>
                        <a:pt x="1295893" y="3794099"/>
                        <a:pt x="1288190" y="3791864"/>
                      </a:cubicBezTo>
                      <a:lnTo>
                        <a:pt x="117605" y="3461732"/>
                      </a:lnTo>
                      <a:cubicBezTo>
                        <a:pt x="106081" y="3458383"/>
                        <a:pt x="94993" y="3453684"/>
                        <a:pt x="84575" y="3447726"/>
                      </a:cubicBezTo>
                      <a:lnTo>
                        <a:pt x="24342" y="3413350"/>
                      </a:lnTo>
                      <a:cubicBezTo>
                        <a:pt x="25058" y="3413763"/>
                        <a:pt x="25778" y="3414166"/>
                        <a:pt x="26504" y="3414565"/>
                      </a:cubicBezTo>
                      <a:lnTo>
                        <a:pt x="215" y="3399569"/>
                      </a:lnTo>
                      <a:cubicBezTo>
                        <a:pt x="10641" y="3405536"/>
                        <a:pt x="21739" y="3410240"/>
                        <a:pt x="33275" y="3413583"/>
                      </a:cubicBezTo>
                      <a:lnTo>
                        <a:pt x="1203859" y="3743715"/>
                      </a:lnTo>
                      <a:cubicBezTo>
                        <a:pt x="1211558" y="3745951"/>
                        <a:pt x="1219413" y="3747632"/>
                        <a:pt x="1227355" y="3748745"/>
                      </a:cubicBezTo>
                      <a:cubicBezTo>
                        <a:pt x="1317883" y="3761380"/>
                        <a:pt x="1404608" y="3696806"/>
                        <a:pt x="1426744" y="3594955"/>
                      </a:cubicBezTo>
                      <a:lnTo>
                        <a:pt x="2162042" y="207009"/>
                      </a:lnTo>
                      <a:cubicBezTo>
                        <a:pt x="2181029" y="119537"/>
                        <a:pt x="2145308" y="37683"/>
                        <a:pt x="2079387" y="66"/>
                      </a:cubicBezTo>
                      <a:lnTo>
                        <a:pt x="2139620" y="34437"/>
                      </a:lnTo>
                      <a:cubicBezTo>
                        <a:pt x="2140440" y="34904"/>
                        <a:pt x="2141247" y="35378"/>
                        <a:pt x="2142048" y="35861"/>
                      </a:cubicBezTo>
                      <a:lnTo>
                        <a:pt x="2163727" y="48214"/>
                      </a:lnTo>
                      <a:cubicBezTo>
                        <a:pt x="2229643" y="85836"/>
                        <a:pt x="2265374" y="167690"/>
                        <a:pt x="2246386" y="255157"/>
                      </a:cubicBezTo>
                      <a:lnTo>
                        <a:pt x="1511079" y="3643118"/>
                      </a:lnTo>
                      <a:cubicBezTo>
                        <a:pt x="1490794" y="3736455"/>
                        <a:pt x="1416252" y="3798473"/>
                        <a:pt x="1334268" y="3798478"/>
                      </a:cubicBezTo>
                      <a:cubicBezTo>
                        <a:pt x="1326714" y="3798473"/>
                        <a:pt x="1319166" y="3797948"/>
                        <a:pt x="1311685" y="3796903"/>
                      </a:cubicBezTo>
                      <a:close/>
                    </a:path>
                  </a:pathLst>
                </a:custGeom>
                <a:solidFill>
                  <a:srgbClr val="596576"/>
                </a:solidFill>
                <a:ln w="24247" cap="flat">
                  <a:solidFill>
                    <a:srgbClr val="596576"/>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F48BC98-FD57-B951-AF44-573A159C627C}"/>
                    </a:ext>
                  </a:extLst>
                </p:cNvPr>
                <p:cNvSpPr/>
                <p:nvPr/>
              </p:nvSpPr>
              <p:spPr>
                <a:xfrm rot="-58436">
                  <a:off x="7681429" y="1172125"/>
                  <a:ext cx="2259667" cy="3935908"/>
                </a:xfrm>
                <a:custGeom>
                  <a:avLst/>
                  <a:gdLst>
                    <a:gd name="connsiteX0" fmla="*/ 919548 w 2259667"/>
                    <a:gd name="connsiteY0" fmla="*/ 1476 h 3935908"/>
                    <a:gd name="connsiteX1" fmla="*/ 697411 w 2259667"/>
                    <a:gd name="connsiteY1" fmla="*/ 167817 h 3935908"/>
                    <a:gd name="connsiteX2" fmla="*/ 5359 w 2259667"/>
                    <a:gd name="connsiteY2" fmla="*/ 3363167 h 3935908"/>
                    <a:gd name="connsiteX3" fmla="*/ 126009 w 2259667"/>
                    <a:gd name="connsiteY3" fmla="*/ 3599194 h 3935908"/>
                    <a:gd name="connsiteX4" fmla="*/ 1296608 w 2259667"/>
                    <a:gd name="connsiteY4" fmla="*/ 3929331 h 3935908"/>
                    <a:gd name="connsiteX5" fmla="*/ 1320099 w 2259667"/>
                    <a:gd name="connsiteY5" fmla="*/ 3934365 h 3935908"/>
                    <a:gd name="connsiteX6" fmla="*/ 1519487 w 2259667"/>
                    <a:gd name="connsiteY6" fmla="*/ 3780581 h 3935908"/>
                    <a:gd name="connsiteX7" fmla="*/ 2254790 w 2259667"/>
                    <a:gd name="connsiteY7" fmla="*/ 392614 h 3935908"/>
                    <a:gd name="connsiteX8" fmla="*/ 2113239 w 2259667"/>
                    <a:gd name="connsiteY8" fmla="*/ 165728 h 3935908"/>
                    <a:gd name="connsiteX9" fmla="*/ 55090 w 2259667"/>
                    <a:gd name="connsiteY9" fmla="*/ 3377143 h 3935908"/>
                    <a:gd name="connsiteX10" fmla="*/ 748594 w 2259667"/>
                    <a:gd name="connsiteY10" fmla="*/ 175355 h 3935908"/>
                    <a:gd name="connsiteX11" fmla="*/ 906554 w 2259667"/>
                    <a:gd name="connsiteY11" fmla="*/ 60300 h 3935908"/>
                    <a:gd name="connsiteX12" fmla="*/ 2099871 w 2259667"/>
                    <a:gd name="connsiteY12" fmla="*/ 227293 h 3935908"/>
                    <a:gd name="connsiteX13" fmla="*/ 2197506 w 2259667"/>
                    <a:gd name="connsiteY13" fmla="*/ 384198 h 3935908"/>
                    <a:gd name="connsiteX14" fmla="*/ 1463826 w 2259667"/>
                    <a:gd name="connsiteY14" fmla="*/ 3764928 h 3935908"/>
                    <a:gd name="connsiteX15" fmla="*/ 1325981 w 2259667"/>
                    <a:gd name="connsiteY15" fmla="*/ 3871279 h 3935908"/>
                    <a:gd name="connsiteX16" fmla="*/ 1309912 w 2259667"/>
                    <a:gd name="connsiteY16" fmla="*/ 3867877 h 3935908"/>
                    <a:gd name="connsiteX17" fmla="*/ 138779 w 2259667"/>
                    <a:gd name="connsiteY17" fmla="*/ 3540433 h 3935908"/>
                    <a:gd name="connsiteX18" fmla="*/ 55090 w 2259667"/>
                    <a:gd name="connsiteY18" fmla="*/ 3377152 h 39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9667" h="3935908">
                      <a:moveTo>
                        <a:pt x="919548" y="1476"/>
                      </a:moveTo>
                      <a:cubicBezTo>
                        <a:pt x="827207" y="-11407"/>
                        <a:pt x="720076" y="63240"/>
                        <a:pt x="697411" y="167817"/>
                      </a:cubicBezTo>
                      <a:lnTo>
                        <a:pt x="5359" y="3363167"/>
                      </a:lnTo>
                      <a:cubicBezTo>
                        <a:pt x="-17286" y="3467496"/>
                        <a:pt x="36632" y="3573327"/>
                        <a:pt x="126009" y="3599194"/>
                      </a:cubicBezTo>
                      <a:lnTo>
                        <a:pt x="1296608" y="3929331"/>
                      </a:lnTo>
                      <a:cubicBezTo>
                        <a:pt x="1304307" y="3931566"/>
                        <a:pt x="1312157" y="3933248"/>
                        <a:pt x="1320099" y="3934365"/>
                      </a:cubicBezTo>
                      <a:cubicBezTo>
                        <a:pt x="1410622" y="3947000"/>
                        <a:pt x="1497352" y="3882422"/>
                        <a:pt x="1519487" y="3780581"/>
                      </a:cubicBezTo>
                      <a:lnTo>
                        <a:pt x="2254790" y="392614"/>
                      </a:lnTo>
                      <a:cubicBezTo>
                        <a:pt x="2278835" y="281764"/>
                        <a:pt x="2215037" y="179918"/>
                        <a:pt x="2113239" y="165728"/>
                      </a:cubicBezTo>
                      <a:close/>
                      <a:moveTo>
                        <a:pt x="55090" y="3377143"/>
                      </a:moveTo>
                      <a:lnTo>
                        <a:pt x="748594" y="175355"/>
                      </a:lnTo>
                      <a:cubicBezTo>
                        <a:pt x="764279" y="102865"/>
                        <a:pt x="842630" y="51388"/>
                        <a:pt x="906554" y="60300"/>
                      </a:cubicBezTo>
                      <a:lnTo>
                        <a:pt x="2099871" y="227293"/>
                      </a:lnTo>
                      <a:cubicBezTo>
                        <a:pt x="2170304" y="237289"/>
                        <a:pt x="2214128" y="307558"/>
                        <a:pt x="2197506" y="384198"/>
                      </a:cubicBezTo>
                      <a:lnTo>
                        <a:pt x="1463826" y="3764928"/>
                      </a:lnTo>
                      <a:cubicBezTo>
                        <a:pt x="1448525" y="3835391"/>
                        <a:pt x="1388686" y="3880026"/>
                        <a:pt x="1325981" y="3871279"/>
                      </a:cubicBezTo>
                      <a:cubicBezTo>
                        <a:pt x="1320550" y="3870531"/>
                        <a:pt x="1315183" y="3869393"/>
                        <a:pt x="1309912" y="3867877"/>
                      </a:cubicBezTo>
                      <a:lnTo>
                        <a:pt x="138779" y="3540433"/>
                      </a:lnTo>
                      <a:cubicBezTo>
                        <a:pt x="76720" y="3522647"/>
                        <a:pt x="39386" y="3449559"/>
                        <a:pt x="55090" y="3377152"/>
                      </a:cubicBezTo>
                    </a:path>
                  </a:pathLst>
                </a:custGeom>
                <a:solidFill>
                  <a:srgbClr val="F0F0F0"/>
                </a:solidFill>
                <a:ln w="9698" cap="flat">
                  <a:solidFill>
                    <a:srgbClr val="F0F0F0"/>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A71FE44-5DCD-FC58-CC11-6077083E9F65}"/>
                    </a:ext>
                  </a:extLst>
                </p:cNvPr>
                <p:cNvSpPr/>
                <p:nvPr/>
              </p:nvSpPr>
              <p:spPr>
                <a:xfrm rot="-58436">
                  <a:off x="8710375" y="1244736"/>
                  <a:ext cx="811029" cy="250492"/>
                </a:xfrm>
                <a:custGeom>
                  <a:avLst/>
                  <a:gdLst>
                    <a:gd name="connsiteX0" fmla="*/ 60842 w 811029"/>
                    <a:gd name="connsiteY0" fmla="*/ 154092 h 250492"/>
                    <a:gd name="connsiteX1" fmla="*/ 720484 w 811029"/>
                    <a:gd name="connsiteY1" fmla="*/ 249795 h 250492"/>
                    <a:gd name="connsiteX2" fmla="*/ 800433 w 811029"/>
                    <a:gd name="connsiteY2" fmla="*/ 190092 h 250492"/>
                    <a:gd name="connsiteX3" fmla="*/ 800511 w 811029"/>
                    <a:gd name="connsiteY3" fmla="*/ 189537 h 250492"/>
                    <a:gd name="connsiteX4" fmla="*/ 811435 w 811029"/>
                    <a:gd name="connsiteY4" fmla="*/ 109962 h 250492"/>
                    <a:gd name="connsiteX5" fmla="*/ 11747 w 811029"/>
                    <a:gd name="connsiteY5" fmla="*/ 45 h 250492"/>
                    <a:gd name="connsiteX6" fmla="*/ 1129 w 811029"/>
                    <a:gd name="connsiteY6" fmla="*/ 74226 h 250492"/>
                    <a:gd name="connsiteX7" fmla="*/ 60842 w 811029"/>
                    <a:gd name="connsiteY7" fmla="*/ 154092 h 25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029" h="250492">
                      <a:moveTo>
                        <a:pt x="60842" y="154092"/>
                      </a:moveTo>
                      <a:lnTo>
                        <a:pt x="720484" y="249795"/>
                      </a:lnTo>
                      <a:cubicBezTo>
                        <a:pt x="759043" y="255396"/>
                        <a:pt x="794837" y="228665"/>
                        <a:pt x="800433" y="190092"/>
                      </a:cubicBezTo>
                      <a:cubicBezTo>
                        <a:pt x="800458" y="189908"/>
                        <a:pt x="800487" y="189722"/>
                        <a:pt x="800511" y="189537"/>
                      </a:cubicBezTo>
                      <a:lnTo>
                        <a:pt x="811435" y="109962"/>
                      </a:lnTo>
                      <a:lnTo>
                        <a:pt x="11747" y="45"/>
                      </a:lnTo>
                      <a:lnTo>
                        <a:pt x="1129" y="74226"/>
                      </a:lnTo>
                      <a:cubicBezTo>
                        <a:pt x="-4392" y="112767"/>
                        <a:pt x="22326" y="148502"/>
                        <a:pt x="60842" y="154092"/>
                      </a:cubicBezTo>
                    </a:path>
                  </a:pathLst>
                </a:custGeom>
                <a:solidFill>
                  <a:srgbClr val="F0F0F0"/>
                </a:solidFill>
                <a:ln w="485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3855F40-81A6-E34E-E43B-40E7CBF43887}"/>
                    </a:ext>
                  </a:extLst>
                </p:cNvPr>
                <p:cNvSpPr/>
                <p:nvPr/>
              </p:nvSpPr>
              <p:spPr>
                <a:xfrm rot="-58436">
                  <a:off x="9068729" y="1320451"/>
                  <a:ext cx="79265" cy="86400"/>
                </a:xfrm>
                <a:custGeom>
                  <a:avLst/>
                  <a:gdLst>
                    <a:gd name="connsiteX0" fmla="*/ 31038 w 79265"/>
                    <a:gd name="connsiteY0" fmla="*/ 86122 h 86400"/>
                    <a:gd name="connsiteX1" fmla="*/ 78641 w 79265"/>
                    <a:gd name="connsiteY1" fmla="*/ 48864 h 86400"/>
                    <a:gd name="connsiteX2" fmla="*/ 49336 w 79265"/>
                    <a:gd name="connsiteY2" fmla="*/ 405 h 86400"/>
                    <a:gd name="connsiteX3" fmla="*/ 1587 w 79265"/>
                    <a:gd name="connsiteY3" fmla="*/ 37653 h 86400"/>
                    <a:gd name="connsiteX4" fmla="*/ 30732 w 79265"/>
                    <a:gd name="connsiteY4" fmla="*/ 86084 h 86400"/>
                    <a:gd name="connsiteX5" fmla="*/ 31014 w 79265"/>
                    <a:gd name="connsiteY5" fmla="*/ 86127 h 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65" h="86400">
                      <a:moveTo>
                        <a:pt x="31038" y="86122"/>
                      </a:moveTo>
                      <a:cubicBezTo>
                        <a:pt x="52231" y="89072"/>
                        <a:pt x="73507" y="72448"/>
                        <a:pt x="78641" y="48864"/>
                      </a:cubicBezTo>
                      <a:cubicBezTo>
                        <a:pt x="83751" y="25169"/>
                        <a:pt x="70636" y="3462"/>
                        <a:pt x="49336" y="405"/>
                      </a:cubicBezTo>
                      <a:cubicBezTo>
                        <a:pt x="27963" y="-2574"/>
                        <a:pt x="6692" y="14080"/>
                        <a:pt x="1587" y="37653"/>
                      </a:cubicBezTo>
                      <a:cubicBezTo>
                        <a:pt x="-3518" y="61227"/>
                        <a:pt x="9515" y="82959"/>
                        <a:pt x="30732" y="86084"/>
                      </a:cubicBezTo>
                      <a:lnTo>
                        <a:pt x="31014" y="86127"/>
                      </a:lnTo>
                    </a:path>
                  </a:pathLst>
                </a:custGeom>
                <a:solidFill>
                  <a:srgbClr val="202C44"/>
                </a:solidFill>
                <a:ln w="4850" cap="flat">
                  <a:noFill/>
                  <a:prstDash val="solid"/>
                  <a:miter/>
                </a:ln>
              </p:spPr>
              <p:txBody>
                <a:bodyPr rtlCol="0" anchor="ctr"/>
                <a:lstStyle/>
                <a:p>
                  <a:endParaRPr lang="en-US"/>
                </a:p>
              </p:txBody>
            </p:sp>
          </p:grpSp>
          <p:grpSp>
            <p:nvGrpSpPr>
              <p:cNvPr id="22" name="Graphic 4">
                <a:extLst>
                  <a:ext uri="{FF2B5EF4-FFF2-40B4-BE49-F238E27FC236}">
                    <a16:creationId xmlns:a16="http://schemas.microsoft.com/office/drawing/2014/main" id="{FE7A5980-F0F5-6137-FB0E-80DC93391FA8}"/>
                  </a:ext>
                </a:extLst>
              </p:cNvPr>
              <p:cNvGrpSpPr/>
              <p:nvPr/>
            </p:nvGrpSpPr>
            <p:grpSpPr>
              <a:xfrm>
                <a:off x="8189811" y="3001194"/>
                <a:ext cx="1699634" cy="917796"/>
                <a:chOff x="8189811" y="3001194"/>
                <a:chExt cx="1699634" cy="917796"/>
              </a:xfrm>
            </p:grpSpPr>
            <p:sp>
              <p:nvSpPr>
                <p:cNvPr id="55" name="Freeform 54">
                  <a:extLst>
                    <a:ext uri="{FF2B5EF4-FFF2-40B4-BE49-F238E27FC236}">
                      <a16:creationId xmlns:a16="http://schemas.microsoft.com/office/drawing/2014/main" id="{80769942-F5B3-F156-9A0C-97C1DCDDFB3B}"/>
                    </a:ext>
                  </a:extLst>
                </p:cNvPr>
                <p:cNvSpPr/>
                <p:nvPr/>
              </p:nvSpPr>
              <p:spPr>
                <a:xfrm>
                  <a:off x="8251915" y="3091081"/>
                  <a:ext cx="1637531" cy="827909"/>
                </a:xfrm>
                <a:custGeom>
                  <a:avLst/>
                  <a:gdLst>
                    <a:gd name="connsiteX0" fmla="*/ 1591181 w 1637531"/>
                    <a:gd name="connsiteY0" fmla="*/ 77344 h 827909"/>
                    <a:gd name="connsiteX1" fmla="*/ 85722 w 1637531"/>
                    <a:gd name="connsiteY1" fmla="*/ 215 h 827909"/>
                    <a:gd name="connsiteX2" fmla="*/ 33726 w 1637531"/>
                    <a:gd name="connsiteY2" fmla="*/ 47832 h 827909"/>
                    <a:gd name="connsiteX3" fmla="*/ 107 w 1637531"/>
                    <a:gd name="connsiteY3" fmla="*/ 635750 h 827909"/>
                    <a:gd name="connsiteX4" fmla="*/ 46339 w 1637531"/>
                    <a:gd name="connsiteY4" fmla="*/ 688983 h 827909"/>
                    <a:gd name="connsiteX5" fmla="*/ 250595 w 1637531"/>
                    <a:gd name="connsiteY5" fmla="*/ 700673 h 827909"/>
                    <a:gd name="connsiteX6" fmla="*/ 172804 w 1637531"/>
                    <a:gd name="connsiteY6" fmla="*/ 828082 h 827909"/>
                    <a:gd name="connsiteX7" fmla="*/ 444690 w 1637531"/>
                    <a:gd name="connsiteY7" fmla="*/ 711781 h 827909"/>
                    <a:gd name="connsiteX8" fmla="*/ 1551802 w 1637531"/>
                    <a:gd name="connsiteY8" fmla="*/ 766107 h 827909"/>
                    <a:gd name="connsiteX9" fmla="*/ 1603799 w 1637531"/>
                    <a:gd name="connsiteY9" fmla="*/ 718491 h 827909"/>
                    <a:gd name="connsiteX10" fmla="*/ 1637412 w 1637531"/>
                    <a:gd name="connsiteY10" fmla="*/ 130573 h 827909"/>
                    <a:gd name="connsiteX11" fmla="*/ 1591186 w 1637531"/>
                    <a:gd name="connsiteY11" fmla="*/ 77339 h 8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31" h="827909">
                      <a:moveTo>
                        <a:pt x="1591181" y="77344"/>
                      </a:moveTo>
                      <a:lnTo>
                        <a:pt x="85722" y="215"/>
                      </a:lnTo>
                      <a:cubicBezTo>
                        <a:pt x="58252" y="-917"/>
                        <a:pt x="35022" y="20355"/>
                        <a:pt x="33726" y="47832"/>
                      </a:cubicBezTo>
                      <a:lnTo>
                        <a:pt x="107" y="635750"/>
                      </a:lnTo>
                      <a:cubicBezTo>
                        <a:pt x="-1719" y="663188"/>
                        <a:pt x="18927" y="686957"/>
                        <a:pt x="46339" y="688983"/>
                      </a:cubicBezTo>
                      <a:lnTo>
                        <a:pt x="250595" y="700673"/>
                      </a:lnTo>
                      <a:lnTo>
                        <a:pt x="172804" y="828082"/>
                      </a:lnTo>
                      <a:lnTo>
                        <a:pt x="444690" y="711781"/>
                      </a:lnTo>
                      <a:lnTo>
                        <a:pt x="1551802" y="766107"/>
                      </a:lnTo>
                      <a:cubicBezTo>
                        <a:pt x="1579272" y="767239"/>
                        <a:pt x="1602502" y="745967"/>
                        <a:pt x="1603799" y="718491"/>
                      </a:cubicBezTo>
                      <a:lnTo>
                        <a:pt x="1637412" y="130573"/>
                      </a:lnTo>
                      <a:cubicBezTo>
                        <a:pt x="1639253" y="103130"/>
                        <a:pt x="1618602" y="79351"/>
                        <a:pt x="1591186" y="77339"/>
                      </a:cubicBezTo>
                    </a:path>
                  </a:pathLst>
                </a:custGeom>
                <a:solidFill>
                  <a:srgbClr val="0D0D0F">
                    <a:alpha val="31000"/>
                  </a:srgbClr>
                </a:solidFill>
                <a:ln w="4849"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9B17F3C-44F8-B59E-7E62-E112E95713B3}"/>
                    </a:ext>
                  </a:extLst>
                </p:cNvPr>
                <p:cNvSpPr/>
                <p:nvPr/>
              </p:nvSpPr>
              <p:spPr>
                <a:xfrm>
                  <a:off x="8189811" y="3001194"/>
                  <a:ext cx="1637524" cy="827908"/>
                </a:xfrm>
                <a:custGeom>
                  <a:avLst/>
                  <a:gdLst>
                    <a:gd name="connsiteX0" fmla="*/ 1551799 w 1637524"/>
                    <a:gd name="connsiteY0" fmla="*/ 766114 h 827908"/>
                    <a:gd name="connsiteX1" fmla="*/ 444687 w 1637524"/>
                    <a:gd name="connsiteY1" fmla="*/ 711777 h 827908"/>
                    <a:gd name="connsiteX2" fmla="*/ 172806 w 1637524"/>
                    <a:gd name="connsiteY2" fmla="*/ 828083 h 827908"/>
                    <a:gd name="connsiteX3" fmla="*/ 250591 w 1637524"/>
                    <a:gd name="connsiteY3" fmla="*/ 700675 h 827908"/>
                    <a:gd name="connsiteX4" fmla="*/ 46336 w 1637524"/>
                    <a:gd name="connsiteY4" fmla="*/ 688985 h 827908"/>
                    <a:gd name="connsiteX5" fmla="*/ 109 w 1637524"/>
                    <a:gd name="connsiteY5" fmla="*/ 635751 h 827908"/>
                    <a:gd name="connsiteX6" fmla="*/ 33723 w 1637524"/>
                    <a:gd name="connsiteY6" fmla="*/ 47833 h 827908"/>
                    <a:gd name="connsiteX7" fmla="*/ 85719 w 1637524"/>
                    <a:gd name="connsiteY7" fmla="*/ 217 h 827908"/>
                    <a:gd name="connsiteX8" fmla="*/ 1591183 w 1637524"/>
                    <a:gd name="connsiteY8" fmla="*/ 77346 h 827908"/>
                    <a:gd name="connsiteX9" fmla="*/ 1637409 w 1637524"/>
                    <a:gd name="connsiteY9" fmla="*/ 130579 h 827908"/>
                    <a:gd name="connsiteX10" fmla="*/ 1603795 w 1637524"/>
                    <a:gd name="connsiteY10" fmla="*/ 718497 h 827908"/>
                    <a:gd name="connsiteX11" fmla="*/ 1551799 w 1637524"/>
                    <a:gd name="connsiteY11" fmla="*/ 766114 h 8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24" h="827908">
                      <a:moveTo>
                        <a:pt x="1551799" y="766114"/>
                      </a:moveTo>
                      <a:lnTo>
                        <a:pt x="444687" y="711777"/>
                      </a:lnTo>
                      <a:lnTo>
                        <a:pt x="172806" y="828083"/>
                      </a:lnTo>
                      <a:lnTo>
                        <a:pt x="250591" y="700675"/>
                      </a:lnTo>
                      <a:lnTo>
                        <a:pt x="46336" y="688985"/>
                      </a:lnTo>
                      <a:cubicBezTo>
                        <a:pt x="18924" y="686958"/>
                        <a:pt x="-1717" y="663189"/>
                        <a:pt x="109" y="635751"/>
                      </a:cubicBezTo>
                      <a:lnTo>
                        <a:pt x="33723" y="47833"/>
                      </a:lnTo>
                      <a:cubicBezTo>
                        <a:pt x="35034" y="20366"/>
                        <a:pt x="58254" y="-901"/>
                        <a:pt x="85719" y="217"/>
                      </a:cubicBezTo>
                      <a:lnTo>
                        <a:pt x="1591183" y="77346"/>
                      </a:lnTo>
                      <a:cubicBezTo>
                        <a:pt x="1618594" y="79372"/>
                        <a:pt x="1639235" y="103141"/>
                        <a:pt x="1637409" y="130579"/>
                      </a:cubicBezTo>
                      <a:lnTo>
                        <a:pt x="1603795" y="718497"/>
                      </a:lnTo>
                      <a:cubicBezTo>
                        <a:pt x="1602499" y="745974"/>
                        <a:pt x="1579269" y="767246"/>
                        <a:pt x="1551799" y="766114"/>
                      </a:cubicBezTo>
                    </a:path>
                  </a:pathLst>
                </a:custGeom>
                <a:solidFill>
                  <a:srgbClr val="B5244D"/>
                </a:solidFill>
                <a:ln w="4849"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DA19120-CA14-F25B-4F74-390EF612E9AA}"/>
                    </a:ext>
                  </a:extLst>
                </p:cNvPr>
                <p:cNvSpPr/>
                <p:nvPr/>
              </p:nvSpPr>
              <p:spPr>
                <a:xfrm>
                  <a:off x="9302747" y="3205274"/>
                  <a:ext cx="366870" cy="367068"/>
                </a:xfrm>
                <a:custGeom>
                  <a:avLst/>
                  <a:gdLst>
                    <a:gd name="connsiteX0" fmla="*/ 272 w 366870"/>
                    <a:gd name="connsiteY0" fmla="*/ 173214 h 367068"/>
                    <a:gd name="connsiteX1" fmla="*/ 172895 w 366870"/>
                    <a:gd name="connsiteY1" fmla="*/ 366931 h 367068"/>
                    <a:gd name="connsiteX2" fmla="*/ 366529 w 366870"/>
                    <a:gd name="connsiteY2" fmla="*/ 194234 h 367068"/>
                    <a:gd name="connsiteX3" fmla="*/ 193906 w 366870"/>
                    <a:gd name="connsiteY3" fmla="*/ 517 h 367068"/>
                    <a:gd name="connsiteX4" fmla="*/ 193901 w 366870"/>
                    <a:gd name="connsiteY4" fmla="*/ 517 h 367068"/>
                    <a:gd name="connsiteX5" fmla="*/ 354 w 366870"/>
                    <a:gd name="connsiteY5" fmla="*/ 171781 h 367068"/>
                    <a:gd name="connsiteX6" fmla="*/ 272 w 366870"/>
                    <a:gd name="connsiteY6" fmla="*/ 173214 h 3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870" h="367068">
                      <a:moveTo>
                        <a:pt x="272" y="173214"/>
                      </a:moveTo>
                      <a:cubicBezTo>
                        <a:pt x="-5532" y="274395"/>
                        <a:pt x="71758" y="361125"/>
                        <a:pt x="172895" y="366931"/>
                      </a:cubicBezTo>
                      <a:cubicBezTo>
                        <a:pt x="274033" y="372737"/>
                        <a:pt x="360726" y="295419"/>
                        <a:pt x="366529" y="194234"/>
                      </a:cubicBezTo>
                      <a:cubicBezTo>
                        <a:pt x="372333" y="93053"/>
                        <a:pt x="295048" y="6323"/>
                        <a:pt x="193906" y="517"/>
                      </a:cubicBezTo>
                      <a:cubicBezTo>
                        <a:pt x="193906" y="517"/>
                        <a:pt x="193901" y="517"/>
                        <a:pt x="193901" y="517"/>
                      </a:cubicBezTo>
                      <a:cubicBezTo>
                        <a:pt x="93182" y="-5658"/>
                        <a:pt x="6527" y="71019"/>
                        <a:pt x="354" y="171781"/>
                      </a:cubicBezTo>
                      <a:cubicBezTo>
                        <a:pt x="325" y="172257"/>
                        <a:pt x="296" y="172738"/>
                        <a:pt x="272" y="173214"/>
                      </a:cubicBezTo>
                    </a:path>
                  </a:pathLst>
                </a:custGeom>
                <a:solidFill>
                  <a:srgbClr val="FFFFFF"/>
                </a:solidFill>
                <a:ln w="4849"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59B163C-B33E-003B-EF5D-9AA3EE4F1888}"/>
                    </a:ext>
                  </a:extLst>
                </p:cNvPr>
                <p:cNvSpPr/>
                <p:nvPr/>
              </p:nvSpPr>
              <p:spPr>
                <a:xfrm>
                  <a:off x="9422186" y="3285216"/>
                  <a:ext cx="132903" cy="132959"/>
                </a:xfrm>
                <a:custGeom>
                  <a:avLst/>
                  <a:gdLst>
                    <a:gd name="connsiteX0" fmla="*/ 72 w 132903"/>
                    <a:gd name="connsiteY0" fmla="*/ 62851 h 132959"/>
                    <a:gd name="connsiteX1" fmla="*/ 62618 w 132903"/>
                    <a:gd name="connsiteY1" fmla="*/ 133017 h 132959"/>
                    <a:gd name="connsiteX2" fmla="*/ 132754 w 132903"/>
                    <a:gd name="connsiteY2" fmla="*/ 70445 h 132959"/>
                    <a:gd name="connsiteX3" fmla="*/ 70209 w 132903"/>
                    <a:gd name="connsiteY3" fmla="*/ 279 h 132959"/>
                    <a:gd name="connsiteX4" fmla="*/ 70209 w 132903"/>
                    <a:gd name="connsiteY4" fmla="*/ 279 h 132959"/>
                    <a:gd name="connsiteX5" fmla="*/ 72 w 132903"/>
                    <a:gd name="connsiteY5" fmla="*/ 62851 h 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903" h="132959">
                      <a:moveTo>
                        <a:pt x="72" y="62851"/>
                      </a:moveTo>
                      <a:cubicBezTo>
                        <a:pt x="-2026" y="99506"/>
                        <a:pt x="25979" y="130923"/>
                        <a:pt x="62618" y="133017"/>
                      </a:cubicBezTo>
                      <a:cubicBezTo>
                        <a:pt x="99257" y="135116"/>
                        <a:pt x="130661" y="107100"/>
                        <a:pt x="132754" y="70445"/>
                      </a:cubicBezTo>
                      <a:cubicBezTo>
                        <a:pt x="134852" y="33790"/>
                        <a:pt x="106848" y="2377"/>
                        <a:pt x="70209" y="279"/>
                      </a:cubicBezTo>
                      <a:cubicBezTo>
                        <a:pt x="70209" y="279"/>
                        <a:pt x="70209" y="279"/>
                        <a:pt x="70209" y="279"/>
                      </a:cubicBezTo>
                      <a:cubicBezTo>
                        <a:pt x="33570" y="-1820"/>
                        <a:pt x="2171" y="26196"/>
                        <a:pt x="72" y="62851"/>
                      </a:cubicBezTo>
                    </a:path>
                  </a:pathLst>
                </a:custGeom>
                <a:solidFill>
                  <a:srgbClr val="ECC7D1"/>
                </a:solidFill>
                <a:ln w="4849"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9058339-A8BD-5A26-5B7D-5ADC4113BE84}"/>
                    </a:ext>
                  </a:extLst>
                </p:cNvPr>
                <p:cNvSpPr/>
                <p:nvPr/>
              </p:nvSpPr>
              <p:spPr>
                <a:xfrm>
                  <a:off x="9341713" y="3431813"/>
                  <a:ext cx="275106" cy="146413"/>
                </a:xfrm>
                <a:custGeom>
                  <a:avLst/>
                  <a:gdLst>
                    <a:gd name="connsiteX0" fmla="*/ -36 w 275106"/>
                    <a:gd name="connsiteY0" fmla="*/ 76080 h 146413"/>
                    <a:gd name="connsiteX1" fmla="*/ 257304 w 275106"/>
                    <a:gd name="connsiteY1" fmla="*/ 107686 h 146413"/>
                    <a:gd name="connsiteX2" fmla="*/ 275070 w 275106"/>
                    <a:gd name="connsiteY2" fmla="*/ 91837 h 146413"/>
                    <a:gd name="connsiteX3" fmla="*/ 69692 w 275106"/>
                    <a:gd name="connsiteY3" fmla="*/ 13882 h 146413"/>
                    <a:gd name="connsiteX4" fmla="*/ -36 w 275106"/>
                    <a:gd name="connsiteY4" fmla="*/ 76094 h 146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06" h="146413">
                      <a:moveTo>
                        <a:pt x="-36" y="76080"/>
                      </a:moveTo>
                      <a:cubicBezTo>
                        <a:pt x="62301" y="155901"/>
                        <a:pt x="177518" y="170049"/>
                        <a:pt x="257304" y="107686"/>
                      </a:cubicBezTo>
                      <a:cubicBezTo>
                        <a:pt x="263565" y="102794"/>
                        <a:pt x="269500" y="97498"/>
                        <a:pt x="275070" y="91837"/>
                      </a:cubicBezTo>
                      <a:cubicBezTo>
                        <a:pt x="239873" y="13571"/>
                        <a:pt x="147925" y="-21325"/>
                        <a:pt x="69692" y="13882"/>
                      </a:cubicBezTo>
                      <a:cubicBezTo>
                        <a:pt x="40620" y="26972"/>
                        <a:pt x="16273" y="48691"/>
                        <a:pt x="-36" y="76094"/>
                      </a:cubicBezTo>
                    </a:path>
                  </a:pathLst>
                </a:custGeom>
                <a:solidFill>
                  <a:srgbClr val="ECC7D1"/>
                </a:solidFill>
                <a:ln w="4849"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9AD0871-C232-0B47-2D77-14366F35775C}"/>
                    </a:ext>
                  </a:extLst>
                </p:cNvPr>
                <p:cNvSpPr/>
                <p:nvPr/>
              </p:nvSpPr>
              <p:spPr>
                <a:xfrm>
                  <a:off x="8687066" y="3215117"/>
                  <a:ext cx="495422" cy="65466"/>
                </a:xfrm>
                <a:custGeom>
                  <a:avLst/>
                  <a:gdLst>
                    <a:gd name="connsiteX0" fmla="*/ 472035 w 495422"/>
                    <a:gd name="connsiteY0" fmla="*/ 65578 h 65466"/>
                    <a:gd name="connsiteX1" fmla="*/ 21294 w 495422"/>
                    <a:gd name="connsiteY1" fmla="*/ 44617 h 65466"/>
                    <a:gd name="connsiteX2" fmla="*/ 2 w 495422"/>
                    <a:gd name="connsiteY2" fmla="*/ 21484 h 65466"/>
                    <a:gd name="connsiteX3" fmla="*/ 23125 w 495422"/>
                    <a:gd name="connsiteY3" fmla="*/ 188 h 65466"/>
                    <a:gd name="connsiteX4" fmla="*/ 23358 w 495422"/>
                    <a:gd name="connsiteY4" fmla="*/ 198 h 65466"/>
                    <a:gd name="connsiteX5" fmla="*/ 474075 w 495422"/>
                    <a:gd name="connsiteY5" fmla="*/ 21183 h 65466"/>
                    <a:gd name="connsiteX6" fmla="*/ 495386 w 495422"/>
                    <a:gd name="connsiteY6" fmla="*/ 44291 h 65466"/>
                    <a:gd name="connsiteX7" fmla="*/ 472287 w 495422"/>
                    <a:gd name="connsiteY7" fmla="*/ 65617 h 65466"/>
                    <a:gd name="connsiteX8" fmla="*/ 472015 w 495422"/>
                    <a:gd name="connsiteY8" fmla="*/ 65602 h 6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422" h="65466">
                      <a:moveTo>
                        <a:pt x="472035" y="65578"/>
                      </a:moveTo>
                      <a:lnTo>
                        <a:pt x="21294" y="44617"/>
                      </a:lnTo>
                      <a:cubicBezTo>
                        <a:pt x="9031" y="44112"/>
                        <a:pt x="-503" y="33757"/>
                        <a:pt x="2" y="21484"/>
                      </a:cubicBezTo>
                      <a:cubicBezTo>
                        <a:pt x="507" y="9215"/>
                        <a:pt x="10861" y="-318"/>
                        <a:pt x="23125" y="188"/>
                      </a:cubicBezTo>
                      <a:cubicBezTo>
                        <a:pt x="23203" y="188"/>
                        <a:pt x="23280" y="193"/>
                        <a:pt x="23358" y="198"/>
                      </a:cubicBezTo>
                      <a:lnTo>
                        <a:pt x="474075" y="21183"/>
                      </a:lnTo>
                      <a:cubicBezTo>
                        <a:pt x="486338" y="21678"/>
                        <a:pt x="495882" y="32023"/>
                        <a:pt x="495386" y="44291"/>
                      </a:cubicBezTo>
                      <a:cubicBezTo>
                        <a:pt x="494896" y="56560"/>
                        <a:pt x="484551" y="66108"/>
                        <a:pt x="472287" y="65617"/>
                      </a:cubicBezTo>
                      <a:cubicBezTo>
                        <a:pt x="472195" y="65612"/>
                        <a:pt x="472108" y="65607"/>
                        <a:pt x="472015" y="65602"/>
                      </a:cubicBezTo>
                    </a:path>
                  </a:pathLst>
                </a:custGeom>
                <a:solidFill>
                  <a:srgbClr val="FFFFFF"/>
                </a:solidFill>
                <a:ln w="4849"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87FB9C8-9552-88E7-CA1F-EC741D702B04}"/>
                    </a:ext>
                  </a:extLst>
                </p:cNvPr>
                <p:cNvSpPr/>
                <p:nvPr/>
              </p:nvSpPr>
              <p:spPr>
                <a:xfrm>
                  <a:off x="8522296" y="3322914"/>
                  <a:ext cx="654575" cy="72843"/>
                </a:xfrm>
                <a:custGeom>
                  <a:avLst/>
                  <a:gdLst>
                    <a:gd name="connsiteX0" fmla="*/ 631438 w 654575"/>
                    <a:gd name="connsiteY0" fmla="*/ 72990 h 72843"/>
                    <a:gd name="connsiteX1" fmla="*/ 21085 w 654575"/>
                    <a:gd name="connsiteY1" fmla="*/ 44605 h 72843"/>
                    <a:gd name="connsiteX2" fmla="*/ 16 w 654575"/>
                    <a:gd name="connsiteY2" fmla="*/ 21273 h 72843"/>
                    <a:gd name="connsiteX3" fmla="*/ 23154 w 654575"/>
                    <a:gd name="connsiteY3" fmla="*/ 186 h 72843"/>
                    <a:gd name="connsiteX4" fmla="*/ 633502 w 654575"/>
                    <a:gd name="connsiteY4" fmla="*/ 28571 h 72843"/>
                    <a:gd name="connsiteX5" fmla="*/ 654532 w 654575"/>
                    <a:gd name="connsiteY5" fmla="*/ 51942 h 72843"/>
                    <a:gd name="connsiteX6" fmla="*/ 631443 w 654575"/>
                    <a:gd name="connsiteY6" fmla="*/ 72990 h 7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5" h="72843">
                      <a:moveTo>
                        <a:pt x="631438" y="72990"/>
                      </a:moveTo>
                      <a:lnTo>
                        <a:pt x="21085" y="44605"/>
                      </a:lnTo>
                      <a:cubicBezTo>
                        <a:pt x="8826" y="43983"/>
                        <a:pt x="-605" y="33537"/>
                        <a:pt x="16" y="21273"/>
                      </a:cubicBezTo>
                      <a:cubicBezTo>
                        <a:pt x="633" y="9082"/>
                        <a:pt x="10963" y="-329"/>
                        <a:pt x="23154" y="186"/>
                      </a:cubicBezTo>
                      <a:lnTo>
                        <a:pt x="633502" y="28571"/>
                      </a:lnTo>
                      <a:cubicBezTo>
                        <a:pt x="645761" y="29217"/>
                        <a:pt x="655173" y="39678"/>
                        <a:pt x="654532" y="51942"/>
                      </a:cubicBezTo>
                      <a:cubicBezTo>
                        <a:pt x="653891" y="64099"/>
                        <a:pt x="643600" y="73481"/>
                        <a:pt x="631443" y="72990"/>
                      </a:cubicBezTo>
                    </a:path>
                  </a:pathLst>
                </a:custGeom>
                <a:solidFill>
                  <a:srgbClr val="FFFFFF"/>
                </a:solidFill>
                <a:ln w="4849"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3A3904-4A60-1415-232F-4CBF26750010}"/>
                    </a:ext>
                  </a:extLst>
                </p:cNvPr>
                <p:cNvSpPr/>
                <p:nvPr/>
              </p:nvSpPr>
              <p:spPr>
                <a:xfrm>
                  <a:off x="8364947" y="3427000"/>
                  <a:ext cx="387753" cy="64253"/>
                </a:xfrm>
                <a:custGeom>
                  <a:avLst/>
                  <a:gdLst>
                    <a:gd name="connsiteX0" fmla="*/ 364312 w 387753"/>
                    <a:gd name="connsiteY0" fmla="*/ 64391 h 64253"/>
                    <a:gd name="connsiteX1" fmla="*/ 21182 w 387753"/>
                    <a:gd name="connsiteY1" fmla="*/ 48435 h 64253"/>
                    <a:gd name="connsiteX2" fmla="*/ 16 w 387753"/>
                    <a:gd name="connsiteY2" fmla="*/ 25200 h 64253"/>
                    <a:gd name="connsiteX3" fmla="*/ 16 w 387753"/>
                    <a:gd name="connsiteY3" fmla="*/ 25195 h 64253"/>
                    <a:gd name="connsiteX4" fmla="*/ 196 w 387753"/>
                    <a:gd name="connsiteY4" fmla="*/ 21366 h 64253"/>
                    <a:gd name="connsiteX5" fmla="*/ 23416 w 387753"/>
                    <a:gd name="connsiteY5" fmla="*/ 187 h 64253"/>
                    <a:gd name="connsiteX6" fmla="*/ 23426 w 387753"/>
                    <a:gd name="connsiteY6" fmla="*/ 187 h 64253"/>
                    <a:gd name="connsiteX7" fmla="*/ 366551 w 387753"/>
                    <a:gd name="connsiteY7" fmla="*/ 16143 h 64253"/>
                    <a:gd name="connsiteX8" fmla="*/ 387721 w 387753"/>
                    <a:gd name="connsiteY8" fmla="*/ 39383 h 64253"/>
                    <a:gd name="connsiteX9" fmla="*/ 387541 w 387753"/>
                    <a:gd name="connsiteY9" fmla="*/ 43212 h 64253"/>
                    <a:gd name="connsiteX10" fmla="*/ 364312 w 387753"/>
                    <a:gd name="connsiteY10" fmla="*/ 64391 h 6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753" h="64253">
                      <a:moveTo>
                        <a:pt x="364312" y="64391"/>
                      </a:moveTo>
                      <a:lnTo>
                        <a:pt x="21182" y="48435"/>
                      </a:lnTo>
                      <a:cubicBezTo>
                        <a:pt x="8923" y="47867"/>
                        <a:pt x="-552" y="37464"/>
                        <a:pt x="16" y="25200"/>
                      </a:cubicBezTo>
                      <a:cubicBezTo>
                        <a:pt x="16" y="25200"/>
                        <a:pt x="16" y="25195"/>
                        <a:pt x="16" y="25195"/>
                      </a:cubicBezTo>
                      <a:lnTo>
                        <a:pt x="196" y="21366"/>
                      </a:lnTo>
                      <a:cubicBezTo>
                        <a:pt x="764" y="9103"/>
                        <a:pt x="11157" y="-382"/>
                        <a:pt x="23416" y="187"/>
                      </a:cubicBezTo>
                      <a:cubicBezTo>
                        <a:pt x="23421" y="187"/>
                        <a:pt x="23421" y="187"/>
                        <a:pt x="23426" y="187"/>
                      </a:cubicBezTo>
                      <a:lnTo>
                        <a:pt x="366551" y="16143"/>
                      </a:lnTo>
                      <a:cubicBezTo>
                        <a:pt x="378809" y="16717"/>
                        <a:pt x="388285" y="27119"/>
                        <a:pt x="387721" y="39383"/>
                      </a:cubicBezTo>
                      <a:lnTo>
                        <a:pt x="387541" y="43212"/>
                      </a:lnTo>
                      <a:cubicBezTo>
                        <a:pt x="386973" y="55476"/>
                        <a:pt x="376570" y="64960"/>
                        <a:pt x="364312" y="64391"/>
                      </a:cubicBezTo>
                    </a:path>
                  </a:pathLst>
                </a:custGeom>
                <a:solidFill>
                  <a:srgbClr val="FFFFFF"/>
                </a:solidFill>
                <a:ln w="4849"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E9ED51B-A8E2-77C8-4402-BED5DAB67A55}"/>
                    </a:ext>
                  </a:extLst>
                </p:cNvPr>
                <p:cNvSpPr/>
                <p:nvPr/>
              </p:nvSpPr>
              <p:spPr>
                <a:xfrm>
                  <a:off x="8787479" y="3446654"/>
                  <a:ext cx="387753" cy="64253"/>
                </a:xfrm>
                <a:custGeom>
                  <a:avLst/>
                  <a:gdLst>
                    <a:gd name="connsiteX0" fmla="*/ 364300 w 387753"/>
                    <a:gd name="connsiteY0" fmla="*/ 64391 h 64253"/>
                    <a:gd name="connsiteX1" fmla="*/ 21175 w 387753"/>
                    <a:gd name="connsiteY1" fmla="*/ 48434 h 64253"/>
                    <a:gd name="connsiteX2" fmla="*/ 4 w 387753"/>
                    <a:gd name="connsiteY2" fmla="*/ 25204 h 64253"/>
                    <a:gd name="connsiteX3" fmla="*/ 4 w 387753"/>
                    <a:gd name="connsiteY3" fmla="*/ 25195 h 64253"/>
                    <a:gd name="connsiteX4" fmla="*/ 184 w 387753"/>
                    <a:gd name="connsiteY4" fmla="*/ 21366 h 64253"/>
                    <a:gd name="connsiteX5" fmla="*/ 23404 w 387753"/>
                    <a:gd name="connsiteY5" fmla="*/ 186 h 64253"/>
                    <a:gd name="connsiteX6" fmla="*/ 23414 w 387753"/>
                    <a:gd name="connsiteY6" fmla="*/ 186 h 64253"/>
                    <a:gd name="connsiteX7" fmla="*/ 366539 w 387753"/>
                    <a:gd name="connsiteY7" fmla="*/ 16143 h 64253"/>
                    <a:gd name="connsiteX8" fmla="*/ 387709 w 387753"/>
                    <a:gd name="connsiteY8" fmla="*/ 39383 h 64253"/>
                    <a:gd name="connsiteX9" fmla="*/ 387530 w 387753"/>
                    <a:gd name="connsiteY9" fmla="*/ 43211 h 64253"/>
                    <a:gd name="connsiteX10" fmla="*/ 364309 w 387753"/>
                    <a:gd name="connsiteY10" fmla="*/ 64391 h 64253"/>
                    <a:gd name="connsiteX11" fmla="*/ 364300 w 387753"/>
                    <a:gd name="connsiteY11" fmla="*/ 64391 h 6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53" h="64253">
                      <a:moveTo>
                        <a:pt x="364300" y="64391"/>
                      </a:moveTo>
                      <a:lnTo>
                        <a:pt x="21175" y="48434"/>
                      </a:lnTo>
                      <a:cubicBezTo>
                        <a:pt x="8916" y="47866"/>
                        <a:pt x="-564" y="37468"/>
                        <a:pt x="4" y="25204"/>
                      </a:cubicBezTo>
                      <a:cubicBezTo>
                        <a:pt x="4" y="25200"/>
                        <a:pt x="4" y="25200"/>
                        <a:pt x="4" y="25195"/>
                      </a:cubicBezTo>
                      <a:lnTo>
                        <a:pt x="184" y="21366"/>
                      </a:lnTo>
                      <a:cubicBezTo>
                        <a:pt x="752" y="9102"/>
                        <a:pt x="11145" y="-382"/>
                        <a:pt x="23404" y="186"/>
                      </a:cubicBezTo>
                      <a:cubicBezTo>
                        <a:pt x="23409" y="186"/>
                        <a:pt x="23409" y="186"/>
                        <a:pt x="23414" y="186"/>
                      </a:cubicBezTo>
                      <a:lnTo>
                        <a:pt x="366539" y="16143"/>
                      </a:lnTo>
                      <a:cubicBezTo>
                        <a:pt x="378797" y="16711"/>
                        <a:pt x="388277" y="27119"/>
                        <a:pt x="387709" y="39383"/>
                      </a:cubicBezTo>
                      <a:lnTo>
                        <a:pt x="387530" y="43211"/>
                      </a:lnTo>
                      <a:cubicBezTo>
                        <a:pt x="386961" y="55475"/>
                        <a:pt x="376568" y="64959"/>
                        <a:pt x="364309" y="64391"/>
                      </a:cubicBezTo>
                      <a:cubicBezTo>
                        <a:pt x="364305" y="64391"/>
                        <a:pt x="364305" y="64391"/>
                        <a:pt x="364300" y="64391"/>
                      </a:cubicBezTo>
                    </a:path>
                  </a:pathLst>
                </a:custGeom>
                <a:solidFill>
                  <a:srgbClr val="FFFFFF"/>
                </a:solidFill>
                <a:ln w="4849"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A9683140-386A-5138-450A-483399C44472}"/>
                  </a:ext>
                </a:extLst>
              </p:cNvPr>
              <p:cNvGrpSpPr/>
              <p:nvPr/>
            </p:nvGrpSpPr>
            <p:grpSpPr>
              <a:xfrm>
                <a:off x="6780839" y="3377965"/>
                <a:ext cx="666752" cy="541006"/>
                <a:chOff x="6780839" y="3377965"/>
                <a:chExt cx="666752" cy="541006"/>
              </a:xfrm>
            </p:grpSpPr>
            <p:sp>
              <p:nvSpPr>
                <p:cNvPr id="47" name="Freeform 46">
                  <a:extLst>
                    <a:ext uri="{FF2B5EF4-FFF2-40B4-BE49-F238E27FC236}">
                      <a16:creationId xmlns:a16="http://schemas.microsoft.com/office/drawing/2014/main" id="{B5FDF570-19A3-1379-0115-2CF8B3AB3DDA}"/>
                    </a:ext>
                  </a:extLst>
                </p:cNvPr>
                <p:cNvSpPr/>
                <p:nvPr/>
              </p:nvSpPr>
              <p:spPr>
                <a:xfrm>
                  <a:off x="6780839" y="3377965"/>
                  <a:ext cx="666752" cy="541006"/>
                </a:xfrm>
                <a:custGeom>
                  <a:avLst/>
                  <a:gdLst>
                    <a:gd name="connsiteX0" fmla="*/ 570361 w 666752"/>
                    <a:gd name="connsiteY0" fmla="*/ 30663 h 541006"/>
                    <a:gd name="connsiteX1" fmla="*/ 460531 w 666752"/>
                    <a:gd name="connsiteY1" fmla="*/ 55244 h 541006"/>
                    <a:gd name="connsiteX2" fmla="*/ 445271 w 666752"/>
                    <a:gd name="connsiteY2" fmla="*/ 50944 h 541006"/>
                    <a:gd name="connsiteX3" fmla="*/ 424173 w 666752"/>
                    <a:gd name="connsiteY3" fmla="*/ 7841 h 541006"/>
                    <a:gd name="connsiteX4" fmla="*/ 408262 w 666752"/>
                    <a:gd name="connsiteY4" fmla="*/ 611 h 541006"/>
                    <a:gd name="connsiteX5" fmla="*/ 144477 w 666752"/>
                    <a:gd name="connsiteY5" fmla="*/ 59651 h 541006"/>
                    <a:gd name="connsiteX6" fmla="*/ 133535 w 666752"/>
                    <a:gd name="connsiteY6" fmla="*/ 74679 h 541006"/>
                    <a:gd name="connsiteX7" fmla="*/ 132296 w 666752"/>
                    <a:gd name="connsiteY7" fmla="*/ 120352 h 541006"/>
                    <a:gd name="connsiteX8" fmla="*/ 120456 w 666752"/>
                    <a:gd name="connsiteY8" fmla="*/ 131362 h 541006"/>
                    <a:gd name="connsiteX9" fmla="*/ 14598 w 666752"/>
                    <a:gd name="connsiteY9" fmla="*/ 155064 h 541006"/>
                    <a:gd name="connsiteX10" fmla="*/ 28 w 666752"/>
                    <a:gd name="connsiteY10" fmla="*/ 180135 h 541006"/>
                    <a:gd name="connsiteX11" fmla="*/ 79062 w 666752"/>
                    <a:gd name="connsiteY11" fmla="*/ 533532 h 541006"/>
                    <a:gd name="connsiteX12" fmla="*/ 100762 w 666752"/>
                    <a:gd name="connsiteY12" fmla="*/ 540432 h 541006"/>
                    <a:gd name="connsiteX13" fmla="*/ 656535 w 666752"/>
                    <a:gd name="connsiteY13" fmla="*/ 416046 h 541006"/>
                    <a:gd name="connsiteX14" fmla="*/ 666355 w 666752"/>
                    <a:gd name="connsiteY14" fmla="*/ 402096 h 541006"/>
                    <a:gd name="connsiteX15" fmla="*/ 587311 w 666752"/>
                    <a:gd name="connsiteY15" fmla="*/ 48689 h 541006"/>
                    <a:gd name="connsiteX16" fmla="*/ 570342 w 666752"/>
                    <a:gd name="connsiteY16" fmla="*/ 30678 h 54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2" h="541006">
                      <a:moveTo>
                        <a:pt x="570361" y="30663"/>
                      </a:moveTo>
                      <a:lnTo>
                        <a:pt x="460531" y="55244"/>
                      </a:lnTo>
                      <a:cubicBezTo>
                        <a:pt x="454042" y="56702"/>
                        <a:pt x="448156" y="56847"/>
                        <a:pt x="445271" y="50944"/>
                      </a:cubicBezTo>
                      <a:lnTo>
                        <a:pt x="424173" y="7841"/>
                      </a:lnTo>
                      <a:cubicBezTo>
                        <a:pt x="421239" y="1977"/>
                        <a:pt x="414607" y="-1036"/>
                        <a:pt x="408262" y="611"/>
                      </a:cubicBezTo>
                      <a:lnTo>
                        <a:pt x="144477" y="59651"/>
                      </a:lnTo>
                      <a:cubicBezTo>
                        <a:pt x="137902" y="61677"/>
                        <a:pt x="133448" y="67794"/>
                        <a:pt x="133535" y="74679"/>
                      </a:cubicBezTo>
                      <a:lnTo>
                        <a:pt x="132296" y="120352"/>
                      </a:lnTo>
                      <a:cubicBezTo>
                        <a:pt x="132214" y="126980"/>
                        <a:pt x="126954" y="129910"/>
                        <a:pt x="120456" y="131362"/>
                      </a:cubicBezTo>
                      <a:lnTo>
                        <a:pt x="14598" y="155064"/>
                      </a:lnTo>
                      <a:cubicBezTo>
                        <a:pt x="5312" y="159908"/>
                        <a:pt x="-359" y="169665"/>
                        <a:pt x="28" y="180135"/>
                      </a:cubicBezTo>
                      <a:lnTo>
                        <a:pt x="79062" y="533532"/>
                      </a:lnTo>
                      <a:cubicBezTo>
                        <a:pt x="80791" y="541243"/>
                        <a:pt x="93059" y="542157"/>
                        <a:pt x="100762" y="540432"/>
                      </a:cubicBezTo>
                      <a:lnTo>
                        <a:pt x="656535" y="416046"/>
                      </a:lnTo>
                      <a:cubicBezTo>
                        <a:pt x="664257" y="414321"/>
                        <a:pt x="668074" y="409802"/>
                        <a:pt x="666355" y="402096"/>
                      </a:cubicBezTo>
                      <a:lnTo>
                        <a:pt x="587311" y="48689"/>
                      </a:lnTo>
                      <a:cubicBezTo>
                        <a:pt x="585582" y="40964"/>
                        <a:pt x="578084" y="28948"/>
                        <a:pt x="570342" y="30678"/>
                      </a:cubicBezTo>
                    </a:path>
                  </a:pathLst>
                </a:custGeom>
                <a:solidFill>
                  <a:srgbClr val="B5244D"/>
                </a:solidFill>
                <a:ln w="4849"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84D69E5-F834-5529-88A3-C5D5467E55ED}"/>
                    </a:ext>
                  </a:extLst>
                </p:cNvPr>
                <p:cNvSpPr/>
                <p:nvPr/>
              </p:nvSpPr>
              <p:spPr>
                <a:xfrm>
                  <a:off x="6951702" y="3504911"/>
                  <a:ext cx="307945" cy="308118"/>
                </a:xfrm>
                <a:custGeom>
                  <a:avLst/>
                  <a:gdLst>
                    <a:gd name="connsiteX0" fmla="*/ 187656 w 307945"/>
                    <a:gd name="connsiteY0" fmla="*/ 304533 h 308118"/>
                    <a:gd name="connsiteX1" fmla="*/ 3773 w 307945"/>
                    <a:gd name="connsiteY1" fmla="*/ 187892 h 308118"/>
                    <a:gd name="connsiteX2" fmla="*/ 120365 w 307945"/>
                    <a:gd name="connsiteY2" fmla="*/ 3927 h 308118"/>
                    <a:gd name="connsiteX3" fmla="*/ 304248 w 307945"/>
                    <a:gd name="connsiteY3" fmla="*/ 120573 h 308118"/>
                    <a:gd name="connsiteX4" fmla="*/ 304252 w 307945"/>
                    <a:gd name="connsiteY4" fmla="*/ 120587 h 308118"/>
                    <a:gd name="connsiteX5" fmla="*/ 304252 w 307945"/>
                    <a:gd name="connsiteY5" fmla="*/ 120621 h 308118"/>
                    <a:gd name="connsiteX6" fmla="*/ 187651 w 307945"/>
                    <a:gd name="connsiteY6" fmla="*/ 304533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945" h="308118">
                      <a:moveTo>
                        <a:pt x="187656" y="304533"/>
                      </a:moveTo>
                      <a:cubicBezTo>
                        <a:pt x="104681" y="323123"/>
                        <a:pt x="22354" y="270900"/>
                        <a:pt x="3773" y="187892"/>
                      </a:cubicBezTo>
                      <a:cubicBezTo>
                        <a:pt x="-14809" y="104879"/>
                        <a:pt x="37391" y="22517"/>
                        <a:pt x="120365" y="3927"/>
                      </a:cubicBezTo>
                      <a:cubicBezTo>
                        <a:pt x="203339" y="-14663"/>
                        <a:pt x="285666" y="37560"/>
                        <a:pt x="304248" y="120573"/>
                      </a:cubicBezTo>
                      <a:cubicBezTo>
                        <a:pt x="304249" y="120578"/>
                        <a:pt x="304250" y="120583"/>
                        <a:pt x="304252" y="120587"/>
                      </a:cubicBezTo>
                      <a:lnTo>
                        <a:pt x="304252" y="120621"/>
                      </a:lnTo>
                      <a:cubicBezTo>
                        <a:pt x="322707" y="203600"/>
                        <a:pt x="270549" y="285870"/>
                        <a:pt x="187651" y="304533"/>
                      </a:cubicBezTo>
                    </a:path>
                  </a:pathLst>
                </a:custGeom>
                <a:solidFill>
                  <a:srgbClr val="E4E4E2"/>
                </a:solidFill>
                <a:ln w="484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930D6408-4688-FF6C-8DE5-EA781D2FE1F2}"/>
                    </a:ext>
                  </a:extLst>
                </p:cNvPr>
                <p:cNvSpPr/>
                <p:nvPr/>
              </p:nvSpPr>
              <p:spPr>
                <a:xfrm>
                  <a:off x="6988399" y="3541590"/>
                  <a:ext cx="234679" cy="234780"/>
                </a:xfrm>
                <a:custGeom>
                  <a:avLst/>
                  <a:gdLst>
                    <a:gd name="connsiteX0" fmla="*/ 142961 w 234679"/>
                    <a:gd name="connsiteY0" fmla="*/ 232100 h 234780"/>
                    <a:gd name="connsiteX1" fmla="*/ 2873 w 234679"/>
                    <a:gd name="connsiteY1" fmla="*/ 143174 h 234780"/>
                    <a:gd name="connsiteX2" fmla="*/ 91759 w 234679"/>
                    <a:gd name="connsiteY2" fmla="*/ 3026 h 234780"/>
                    <a:gd name="connsiteX3" fmla="*/ 231840 w 234679"/>
                    <a:gd name="connsiteY3" fmla="*/ 91918 h 234780"/>
                    <a:gd name="connsiteX4" fmla="*/ 142986 w 234679"/>
                    <a:gd name="connsiteY4" fmla="*/ 232095 h 234780"/>
                    <a:gd name="connsiteX5" fmla="*/ 142961 w 234679"/>
                    <a:gd name="connsiteY5" fmla="*/ 232100 h 23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79" h="234780">
                      <a:moveTo>
                        <a:pt x="142961" y="232100"/>
                      </a:moveTo>
                      <a:cubicBezTo>
                        <a:pt x="79732" y="246244"/>
                        <a:pt x="17012" y="206431"/>
                        <a:pt x="2873" y="143174"/>
                      </a:cubicBezTo>
                      <a:cubicBezTo>
                        <a:pt x="-11266" y="79921"/>
                        <a:pt x="28529" y="17175"/>
                        <a:pt x="91759" y="3026"/>
                      </a:cubicBezTo>
                      <a:cubicBezTo>
                        <a:pt x="154976" y="-11114"/>
                        <a:pt x="217685" y="28680"/>
                        <a:pt x="231840" y="91918"/>
                      </a:cubicBezTo>
                      <a:cubicBezTo>
                        <a:pt x="245996" y="155175"/>
                        <a:pt x="206214" y="217932"/>
                        <a:pt x="142986" y="232095"/>
                      </a:cubicBezTo>
                      <a:cubicBezTo>
                        <a:pt x="142977" y="232095"/>
                        <a:pt x="142970" y="232100"/>
                        <a:pt x="142961" y="232100"/>
                      </a:cubicBezTo>
                    </a:path>
                  </a:pathLst>
                </a:custGeom>
                <a:solidFill>
                  <a:srgbClr val="E4E4E2"/>
                </a:solidFill>
                <a:ln w="4849"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4F905D5-7DFE-3B56-2E72-83E5F3116606}"/>
                    </a:ext>
                  </a:extLst>
                </p:cNvPr>
                <p:cNvSpPr/>
                <p:nvPr/>
              </p:nvSpPr>
              <p:spPr>
                <a:xfrm>
                  <a:off x="6998017" y="3551230"/>
                  <a:ext cx="215394" cy="215483"/>
                </a:xfrm>
                <a:custGeom>
                  <a:avLst/>
                  <a:gdLst>
                    <a:gd name="connsiteX0" fmla="*/ 84208 w 215394"/>
                    <a:gd name="connsiteY0" fmla="*/ 2792 h 215483"/>
                    <a:gd name="connsiteX1" fmla="*/ 2642 w 215394"/>
                    <a:gd name="connsiteY1" fmla="*/ 131435 h 215483"/>
                    <a:gd name="connsiteX2" fmla="*/ 131228 w 215394"/>
                    <a:gd name="connsiteY2" fmla="*/ 213034 h 215483"/>
                    <a:gd name="connsiteX3" fmla="*/ 212800 w 215394"/>
                    <a:gd name="connsiteY3" fmla="*/ 84421 h 215483"/>
                    <a:gd name="connsiteX4" fmla="*/ 84216 w 215394"/>
                    <a:gd name="connsiteY4" fmla="*/ 2792 h 215483"/>
                    <a:gd name="connsiteX5" fmla="*/ 84208 w 215394"/>
                    <a:gd name="connsiteY5" fmla="*/ 2792 h 21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394" h="215483">
                      <a:moveTo>
                        <a:pt x="84208" y="2792"/>
                      </a:moveTo>
                      <a:cubicBezTo>
                        <a:pt x="26176" y="15780"/>
                        <a:pt x="-10343" y="73377"/>
                        <a:pt x="2642" y="131435"/>
                      </a:cubicBezTo>
                      <a:cubicBezTo>
                        <a:pt x="15626" y="189488"/>
                        <a:pt x="73196" y="226026"/>
                        <a:pt x="131228" y="213034"/>
                      </a:cubicBezTo>
                      <a:cubicBezTo>
                        <a:pt x="189249" y="200046"/>
                        <a:pt x="225767" y="142469"/>
                        <a:pt x="212800" y="84421"/>
                      </a:cubicBezTo>
                      <a:cubicBezTo>
                        <a:pt x="199824" y="26358"/>
                        <a:pt x="142255" y="-10190"/>
                        <a:pt x="84216" y="2792"/>
                      </a:cubicBezTo>
                      <a:cubicBezTo>
                        <a:pt x="84213" y="2792"/>
                        <a:pt x="84211" y="2792"/>
                        <a:pt x="84208" y="2792"/>
                      </a:cubicBezTo>
                    </a:path>
                  </a:pathLst>
                </a:custGeom>
                <a:solidFill>
                  <a:srgbClr val="27354B"/>
                </a:solidFill>
                <a:ln w="484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C5FAFF0-A5FC-4C2A-02D3-AE36448D98C1}"/>
                    </a:ext>
                  </a:extLst>
                </p:cNvPr>
                <p:cNvSpPr/>
                <p:nvPr/>
              </p:nvSpPr>
              <p:spPr>
                <a:xfrm>
                  <a:off x="6835571" y="3564109"/>
                  <a:ext cx="58123" cy="57225"/>
                </a:xfrm>
                <a:custGeom>
                  <a:avLst/>
                  <a:gdLst>
                    <a:gd name="connsiteX0" fmla="*/ 57494 w 58123"/>
                    <a:gd name="connsiteY0" fmla="*/ 22425 h 57225"/>
                    <a:gd name="connsiteX1" fmla="*/ 35343 w 58123"/>
                    <a:gd name="connsiteY1" fmla="*/ 56621 h 57225"/>
                    <a:gd name="connsiteX2" fmla="*/ 35333 w 58123"/>
                    <a:gd name="connsiteY2" fmla="*/ 56621 h 57225"/>
                    <a:gd name="connsiteX3" fmla="*/ 35309 w 58123"/>
                    <a:gd name="connsiteY3" fmla="*/ 56621 h 57225"/>
                    <a:gd name="connsiteX4" fmla="*/ 651 w 58123"/>
                    <a:gd name="connsiteY4" fmla="*/ 35199 h 57225"/>
                    <a:gd name="connsiteX5" fmla="*/ 651 w 58123"/>
                    <a:gd name="connsiteY5" fmla="*/ 35140 h 57225"/>
                    <a:gd name="connsiteX6" fmla="*/ 22812 w 58123"/>
                    <a:gd name="connsiteY6" fmla="*/ 944 h 57225"/>
                    <a:gd name="connsiteX7" fmla="*/ 22871 w 58123"/>
                    <a:gd name="connsiteY7" fmla="*/ 944 h 57225"/>
                    <a:gd name="connsiteX8" fmla="*/ 57504 w 58123"/>
                    <a:gd name="connsiteY8" fmla="*/ 22405 h 57225"/>
                    <a:gd name="connsiteX9" fmla="*/ 57504 w 58123"/>
                    <a:gd name="connsiteY9" fmla="*/ 22430 h 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23" h="57225">
                      <a:moveTo>
                        <a:pt x="57494" y="22425"/>
                      </a:moveTo>
                      <a:cubicBezTo>
                        <a:pt x="60816" y="37988"/>
                        <a:pt x="50898" y="53298"/>
                        <a:pt x="35343" y="56621"/>
                      </a:cubicBezTo>
                      <a:cubicBezTo>
                        <a:pt x="35340" y="56621"/>
                        <a:pt x="35336" y="56621"/>
                        <a:pt x="35333" y="56621"/>
                      </a:cubicBezTo>
                      <a:lnTo>
                        <a:pt x="35309" y="56621"/>
                      </a:lnTo>
                      <a:cubicBezTo>
                        <a:pt x="19825" y="60280"/>
                        <a:pt x="4310" y="50689"/>
                        <a:pt x="651" y="35199"/>
                      </a:cubicBezTo>
                      <a:lnTo>
                        <a:pt x="651" y="35140"/>
                      </a:lnTo>
                      <a:cubicBezTo>
                        <a:pt x="-2666" y="19578"/>
                        <a:pt x="7255" y="4267"/>
                        <a:pt x="22812" y="944"/>
                      </a:cubicBezTo>
                      <a:lnTo>
                        <a:pt x="22871" y="944"/>
                      </a:lnTo>
                      <a:cubicBezTo>
                        <a:pt x="38358" y="-2695"/>
                        <a:pt x="53863" y="6911"/>
                        <a:pt x="57504" y="22405"/>
                      </a:cubicBezTo>
                      <a:lnTo>
                        <a:pt x="57504" y="22430"/>
                      </a:lnTo>
                    </a:path>
                  </a:pathLst>
                </a:custGeom>
                <a:solidFill>
                  <a:srgbClr val="E4E4E2"/>
                </a:solidFill>
                <a:ln w="4849"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376C530-9A0D-A6AD-1BDD-E11D15102F70}"/>
                    </a:ext>
                  </a:extLst>
                </p:cNvPr>
                <p:cNvSpPr/>
                <p:nvPr/>
              </p:nvSpPr>
              <p:spPr>
                <a:xfrm>
                  <a:off x="7088416" y="3637941"/>
                  <a:ext cx="92045" cy="92085"/>
                </a:xfrm>
                <a:custGeom>
                  <a:avLst/>
                  <a:gdLst>
                    <a:gd name="connsiteX0" fmla="*/ 90953 w 92045"/>
                    <a:gd name="connsiteY0" fmla="*/ 36182 h 92085"/>
                    <a:gd name="connsiteX1" fmla="*/ 56082 w 92045"/>
                    <a:gd name="connsiteY1" fmla="*/ 91145 h 92085"/>
                    <a:gd name="connsiteX2" fmla="*/ 1142 w 92045"/>
                    <a:gd name="connsiteY2" fmla="*/ 56259 h 92085"/>
                    <a:gd name="connsiteX3" fmla="*/ 35970 w 92045"/>
                    <a:gd name="connsiteY3" fmla="*/ 1306 h 92085"/>
                    <a:gd name="connsiteX4" fmla="*/ 90921 w 92045"/>
                    <a:gd name="connsiteY4" fmla="*/ 36124 h 92085"/>
                    <a:gd name="connsiteX5" fmla="*/ 90934 w 92045"/>
                    <a:gd name="connsiteY5" fmla="*/ 36182 h 9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45" h="92085">
                      <a:moveTo>
                        <a:pt x="90953" y="36182"/>
                      </a:moveTo>
                      <a:cubicBezTo>
                        <a:pt x="96495" y="60991"/>
                        <a:pt x="80883" y="85601"/>
                        <a:pt x="56082" y="91145"/>
                      </a:cubicBezTo>
                      <a:cubicBezTo>
                        <a:pt x="31281" y="96689"/>
                        <a:pt x="6684" y="81068"/>
                        <a:pt x="1142" y="56259"/>
                      </a:cubicBezTo>
                      <a:cubicBezTo>
                        <a:pt x="-4395" y="31464"/>
                        <a:pt x="11192" y="6869"/>
                        <a:pt x="35970" y="1306"/>
                      </a:cubicBezTo>
                      <a:cubicBezTo>
                        <a:pt x="60755" y="-4263"/>
                        <a:pt x="85357" y="11329"/>
                        <a:pt x="90921" y="36124"/>
                      </a:cubicBezTo>
                      <a:cubicBezTo>
                        <a:pt x="90925" y="36143"/>
                        <a:pt x="90930" y="36163"/>
                        <a:pt x="90934" y="36182"/>
                      </a:cubicBezTo>
                    </a:path>
                  </a:pathLst>
                </a:custGeom>
                <a:solidFill>
                  <a:srgbClr val="728CBB"/>
                </a:solidFill>
                <a:ln w="484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EC12732D-39E0-82FA-13BA-CBC384CBE8B6}"/>
                    </a:ext>
                  </a:extLst>
                </p:cNvPr>
                <p:cNvSpPr/>
                <p:nvPr/>
              </p:nvSpPr>
              <p:spPr>
                <a:xfrm>
                  <a:off x="7039369" y="3589351"/>
                  <a:ext cx="58789" cy="58811"/>
                </a:xfrm>
                <a:custGeom>
                  <a:avLst/>
                  <a:gdLst>
                    <a:gd name="connsiteX0" fmla="*/ 58098 w 58789"/>
                    <a:gd name="connsiteY0" fmla="*/ 23170 h 58811"/>
                    <a:gd name="connsiteX1" fmla="*/ 35824 w 58789"/>
                    <a:gd name="connsiteY1" fmla="*/ 58275 h 58811"/>
                    <a:gd name="connsiteX2" fmla="*/ 736 w 58789"/>
                    <a:gd name="connsiteY2" fmla="*/ 35987 h 58811"/>
                    <a:gd name="connsiteX3" fmla="*/ 22984 w 58789"/>
                    <a:gd name="connsiteY3" fmla="*/ 892 h 58811"/>
                    <a:gd name="connsiteX4" fmla="*/ 58090 w 58789"/>
                    <a:gd name="connsiteY4" fmla="*/ 23160 h 58811"/>
                    <a:gd name="connsiteX5" fmla="*/ 58094 w 58789"/>
                    <a:gd name="connsiteY5" fmla="*/ 23174 h 5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89" h="58811">
                      <a:moveTo>
                        <a:pt x="58098" y="23170"/>
                      </a:moveTo>
                      <a:cubicBezTo>
                        <a:pt x="61637" y="39014"/>
                        <a:pt x="51665" y="54733"/>
                        <a:pt x="35824" y="58275"/>
                      </a:cubicBezTo>
                      <a:cubicBezTo>
                        <a:pt x="19984" y="61812"/>
                        <a:pt x="4274" y="51837"/>
                        <a:pt x="736" y="35987"/>
                      </a:cubicBezTo>
                      <a:cubicBezTo>
                        <a:pt x="-2800" y="20152"/>
                        <a:pt x="7157" y="4444"/>
                        <a:pt x="22984" y="892"/>
                      </a:cubicBezTo>
                      <a:cubicBezTo>
                        <a:pt x="38825" y="-2655"/>
                        <a:pt x="54543" y="7310"/>
                        <a:pt x="58090" y="23160"/>
                      </a:cubicBezTo>
                      <a:cubicBezTo>
                        <a:pt x="58092" y="23165"/>
                        <a:pt x="58093" y="23170"/>
                        <a:pt x="58094" y="23174"/>
                      </a:cubicBezTo>
                    </a:path>
                  </a:pathLst>
                </a:custGeom>
                <a:solidFill>
                  <a:srgbClr val="EDF5EE"/>
                </a:solidFill>
                <a:ln w="4849"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188DB97-F5D4-5826-14EF-2F752A672392}"/>
                    </a:ext>
                  </a:extLst>
                </p:cNvPr>
                <p:cNvSpPr/>
                <p:nvPr/>
              </p:nvSpPr>
              <p:spPr>
                <a:xfrm>
                  <a:off x="7039368" y="3589348"/>
                  <a:ext cx="58791" cy="58816"/>
                </a:xfrm>
                <a:custGeom>
                  <a:avLst/>
                  <a:gdLst>
                    <a:gd name="connsiteX0" fmla="*/ 62 w 58791"/>
                    <a:gd name="connsiteY0" fmla="*/ 527 h 58816"/>
                    <a:gd name="connsiteX1" fmla="*/ 58853 w 58791"/>
                    <a:gd name="connsiteY1" fmla="*/ 527 h 58816"/>
                    <a:gd name="connsiteX2" fmla="*/ 58853 w 58791"/>
                    <a:gd name="connsiteY2" fmla="*/ 59343 h 58816"/>
                    <a:gd name="connsiteX3" fmla="*/ 62 w 58791"/>
                    <a:gd name="connsiteY3" fmla="*/ 59343 h 58816"/>
                  </a:gdLst>
                  <a:ahLst/>
                  <a:cxnLst>
                    <a:cxn ang="0">
                      <a:pos x="connsiteX0" y="connsiteY0"/>
                    </a:cxn>
                    <a:cxn ang="0">
                      <a:pos x="connsiteX1" y="connsiteY1"/>
                    </a:cxn>
                    <a:cxn ang="0">
                      <a:pos x="connsiteX2" y="connsiteY2"/>
                    </a:cxn>
                    <a:cxn ang="0">
                      <a:pos x="connsiteX3" y="connsiteY3"/>
                    </a:cxn>
                  </a:cxnLst>
                  <a:rect l="l" t="t" r="r" b="b"/>
                  <a:pathLst>
                    <a:path w="58791" h="58816">
                      <a:moveTo>
                        <a:pt x="62" y="527"/>
                      </a:moveTo>
                      <a:lnTo>
                        <a:pt x="58853" y="527"/>
                      </a:lnTo>
                      <a:lnTo>
                        <a:pt x="58853" y="59343"/>
                      </a:lnTo>
                      <a:lnTo>
                        <a:pt x="62" y="59343"/>
                      </a:lnTo>
                      <a:close/>
                    </a:path>
                  </a:pathLst>
                </a:custGeom>
                <a:noFill/>
                <a:ln w="4849" cap="flat">
                  <a:noFill/>
                  <a:prstDash val="solid"/>
                  <a:miter/>
                </a:ln>
              </p:spPr>
              <p:txBody>
                <a:bodyPr rtlCol="0" anchor="ctr"/>
                <a:lstStyle/>
                <a:p>
                  <a:endParaRPr lang="en-US"/>
                </a:p>
              </p:txBody>
            </p:sp>
          </p:grpSp>
          <p:grpSp>
            <p:nvGrpSpPr>
              <p:cNvPr id="24" name="Graphic 4">
                <a:extLst>
                  <a:ext uri="{FF2B5EF4-FFF2-40B4-BE49-F238E27FC236}">
                    <a16:creationId xmlns:a16="http://schemas.microsoft.com/office/drawing/2014/main" id="{6EA4306C-4939-50D1-8174-94E5B61C9EDB}"/>
                  </a:ext>
                </a:extLst>
              </p:cNvPr>
              <p:cNvGrpSpPr/>
              <p:nvPr/>
            </p:nvGrpSpPr>
            <p:grpSpPr>
              <a:xfrm>
                <a:off x="7335167" y="1056188"/>
                <a:ext cx="625960" cy="626226"/>
                <a:chOff x="7335167" y="1056188"/>
                <a:chExt cx="625960" cy="626226"/>
              </a:xfrm>
            </p:grpSpPr>
            <p:sp>
              <p:nvSpPr>
                <p:cNvPr id="43" name="Freeform 42">
                  <a:extLst>
                    <a:ext uri="{FF2B5EF4-FFF2-40B4-BE49-F238E27FC236}">
                      <a16:creationId xmlns:a16="http://schemas.microsoft.com/office/drawing/2014/main" id="{A5CF3BAC-2FB2-B1FA-9248-1CB37A7698BB}"/>
                    </a:ext>
                  </a:extLst>
                </p:cNvPr>
                <p:cNvSpPr/>
                <p:nvPr/>
              </p:nvSpPr>
              <p:spPr>
                <a:xfrm>
                  <a:off x="7335167" y="1056188"/>
                  <a:ext cx="625960" cy="626226"/>
                </a:xfrm>
                <a:custGeom>
                  <a:avLst/>
                  <a:gdLst>
                    <a:gd name="connsiteX0" fmla="*/ 618997 w 625960"/>
                    <a:gd name="connsiteY0" fmla="*/ 247647 h 626226"/>
                    <a:gd name="connsiteX1" fmla="*/ 247557 w 625960"/>
                    <a:gd name="connsiteY1" fmla="*/ 6994 h 626226"/>
                    <a:gd name="connsiteX2" fmla="*/ 7007 w 625960"/>
                    <a:gd name="connsiteY2" fmla="*/ 378593 h 626226"/>
                    <a:gd name="connsiteX3" fmla="*/ 378447 w 625960"/>
                    <a:gd name="connsiteY3" fmla="*/ 619245 h 626226"/>
                    <a:gd name="connsiteX4" fmla="*/ 378451 w 625960"/>
                    <a:gd name="connsiteY4" fmla="*/ 619245 h 626226"/>
                    <a:gd name="connsiteX5" fmla="*/ 618997 w 625960"/>
                    <a:gd name="connsiteY5" fmla="*/ 247647 h 62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960" h="626226">
                      <a:moveTo>
                        <a:pt x="618997" y="247647"/>
                      </a:moveTo>
                      <a:cubicBezTo>
                        <a:pt x="582853" y="78578"/>
                        <a:pt x="416553" y="-29166"/>
                        <a:pt x="247557" y="6994"/>
                      </a:cubicBezTo>
                      <a:cubicBezTo>
                        <a:pt x="78561" y="43154"/>
                        <a:pt x="-29139" y="209524"/>
                        <a:pt x="7007" y="378593"/>
                      </a:cubicBezTo>
                      <a:cubicBezTo>
                        <a:pt x="43151" y="547660"/>
                        <a:pt x="209451" y="655404"/>
                        <a:pt x="378447" y="619245"/>
                      </a:cubicBezTo>
                      <a:cubicBezTo>
                        <a:pt x="378447" y="619245"/>
                        <a:pt x="378451" y="619245"/>
                        <a:pt x="378451" y="619245"/>
                      </a:cubicBezTo>
                      <a:cubicBezTo>
                        <a:pt x="547447" y="583081"/>
                        <a:pt x="655141" y="416714"/>
                        <a:pt x="618997" y="247647"/>
                      </a:cubicBezTo>
                    </a:path>
                  </a:pathLst>
                </a:custGeom>
                <a:solidFill>
                  <a:srgbClr val="F3E269"/>
                </a:solidFill>
                <a:ln w="4849"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ABC9B1-9F8A-1576-2E22-A61BCC8208A1}"/>
                    </a:ext>
                  </a:extLst>
                </p:cNvPr>
                <p:cNvSpPr/>
                <p:nvPr/>
              </p:nvSpPr>
              <p:spPr>
                <a:xfrm>
                  <a:off x="7716026" y="1218266"/>
                  <a:ext cx="83939" cy="117766"/>
                </a:xfrm>
                <a:custGeom>
                  <a:avLst/>
                  <a:gdLst>
                    <a:gd name="connsiteX0" fmla="*/ 82079 w 83939"/>
                    <a:gd name="connsiteY0" fmla="*/ 50325 h 117766"/>
                    <a:gd name="connsiteX1" fmla="*/ 29558 w 83939"/>
                    <a:gd name="connsiteY1" fmla="*/ 658 h 117766"/>
                    <a:gd name="connsiteX2" fmla="*/ 1952 w 83939"/>
                    <a:gd name="connsiteY2" fmla="*/ 67471 h 117766"/>
                    <a:gd name="connsiteX3" fmla="*/ 54468 w 83939"/>
                    <a:gd name="connsiteY3" fmla="*/ 117148 h 117766"/>
                    <a:gd name="connsiteX4" fmla="*/ 82079 w 83939"/>
                    <a:gd name="connsiteY4" fmla="*/ 50325 h 11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39" h="117766">
                      <a:moveTo>
                        <a:pt x="82079" y="50325"/>
                      </a:moveTo>
                      <a:cubicBezTo>
                        <a:pt x="75192" y="18116"/>
                        <a:pt x="51700" y="-4094"/>
                        <a:pt x="29558" y="658"/>
                      </a:cubicBezTo>
                      <a:cubicBezTo>
                        <a:pt x="7416" y="5410"/>
                        <a:pt x="-4925" y="35330"/>
                        <a:pt x="1952" y="67471"/>
                      </a:cubicBezTo>
                      <a:cubicBezTo>
                        <a:pt x="8829" y="99613"/>
                        <a:pt x="32341" y="121890"/>
                        <a:pt x="54468" y="117148"/>
                      </a:cubicBezTo>
                      <a:cubicBezTo>
                        <a:pt x="76596" y="112406"/>
                        <a:pt x="88975" y="82597"/>
                        <a:pt x="82079" y="50325"/>
                      </a:cubicBezTo>
                    </a:path>
                  </a:pathLst>
                </a:custGeom>
                <a:solidFill>
                  <a:srgbClr val="071A2E"/>
                </a:solidFill>
                <a:ln w="484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292868B-DC7D-F2D0-5619-1CFB7489D454}"/>
                    </a:ext>
                  </a:extLst>
                </p:cNvPr>
                <p:cNvSpPr/>
                <p:nvPr/>
              </p:nvSpPr>
              <p:spPr>
                <a:xfrm>
                  <a:off x="7456151" y="1273851"/>
                  <a:ext cx="83950" cy="117766"/>
                </a:xfrm>
                <a:custGeom>
                  <a:avLst/>
                  <a:gdLst>
                    <a:gd name="connsiteX0" fmla="*/ 82070 w 83950"/>
                    <a:gd name="connsiteY0" fmla="*/ 50329 h 117766"/>
                    <a:gd name="connsiteX1" fmla="*/ 29539 w 83950"/>
                    <a:gd name="connsiteY1" fmla="*/ 662 h 117766"/>
                    <a:gd name="connsiteX2" fmla="*/ 1934 w 83950"/>
                    <a:gd name="connsiteY2" fmla="*/ 67475 h 117766"/>
                    <a:gd name="connsiteX3" fmla="*/ 54450 w 83950"/>
                    <a:gd name="connsiteY3" fmla="*/ 117152 h 117766"/>
                    <a:gd name="connsiteX4" fmla="*/ 82070 w 83950"/>
                    <a:gd name="connsiteY4" fmla="*/ 50329 h 11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50" h="117766">
                      <a:moveTo>
                        <a:pt x="82070" y="50329"/>
                      </a:moveTo>
                      <a:cubicBezTo>
                        <a:pt x="75183" y="18119"/>
                        <a:pt x="51681" y="-4090"/>
                        <a:pt x="29539" y="662"/>
                      </a:cubicBezTo>
                      <a:cubicBezTo>
                        <a:pt x="7397" y="5414"/>
                        <a:pt x="-4944" y="35334"/>
                        <a:pt x="1934" y="67475"/>
                      </a:cubicBezTo>
                      <a:cubicBezTo>
                        <a:pt x="8811" y="99617"/>
                        <a:pt x="32322" y="121894"/>
                        <a:pt x="54450" y="117152"/>
                      </a:cubicBezTo>
                      <a:cubicBezTo>
                        <a:pt x="76577" y="112410"/>
                        <a:pt x="88972" y="82601"/>
                        <a:pt x="82070" y="50329"/>
                      </a:cubicBezTo>
                    </a:path>
                  </a:pathLst>
                </a:custGeom>
                <a:solidFill>
                  <a:srgbClr val="071A2E"/>
                </a:solidFill>
                <a:ln w="4849"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42189E-3A0E-CC76-D3E5-8578F7C0FF3E}"/>
                    </a:ext>
                  </a:extLst>
                </p:cNvPr>
                <p:cNvSpPr/>
                <p:nvPr/>
              </p:nvSpPr>
              <p:spPr>
                <a:xfrm>
                  <a:off x="7495772" y="1387347"/>
                  <a:ext cx="341507" cy="186450"/>
                </a:xfrm>
                <a:custGeom>
                  <a:avLst/>
                  <a:gdLst>
                    <a:gd name="connsiteX0" fmla="*/ 33 w 341507"/>
                    <a:gd name="connsiteY0" fmla="*/ 73024 h 186450"/>
                    <a:gd name="connsiteX1" fmla="*/ 341147 w 341507"/>
                    <a:gd name="connsiteY1" fmla="*/ 30 h 186450"/>
                    <a:gd name="connsiteX2" fmla="*/ 195104 w 341507"/>
                    <a:gd name="connsiteY2" fmla="*/ 181079 h 186450"/>
                    <a:gd name="connsiteX3" fmla="*/ 33 w 341507"/>
                    <a:gd name="connsiteY3" fmla="*/ 73024 h 186450"/>
                  </a:gdLst>
                  <a:ahLst/>
                  <a:cxnLst>
                    <a:cxn ang="0">
                      <a:pos x="connsiteX0" y="connsiteY0"/>
                    </a:cxn>
                    <a:cxn ang="0">
                      <a:pos x="connsiteX1" y="connsiteY1"/>
                    </a:cxn>
                    <a:cxn ang="0">
                      <a:pos x="connsiteX2" y="connsiteY2"/>
                    </a:cxn>
                    <a:cxn ang="0">
                      <a:pos x="connsiteX3" y="connsiteY3"/>
                    </a:cxn>
                  </a:cxnLst>
                  <a:rect l="l" t="t" r="r" b="b"/>
                  <a:pathLst>
                    <a:path w="341507" h="186450">
                      <a:moveTo>
                        <a:pt x="33" y="73024"/>
                      </a:moveTo>
                      <a:lnTo>
                        <a:pt x="341147" y="30"/>
                      </a:lnTo>
                      <a:cubicBezTo>
                        <a:pt x="341147" y="30"/>
                        <a:pt x="356519" y="146518"/>
                        <a:pt x="195104" y="181079"/>
                      </a:cubicBezTo>
                      <a:cubicBezTo>
                        <a:pt x="33690" y="215640"/>
                        <a:pt x="33" y="73024"/>
                        <a:pt x="33" y="73024"/>
                      </a:cubicBezTo>
                    </a:path>
                  </a:pathLst>
                </a:custGeom>
                <a:solidFill>
                  <a:srgbClr val="FFFFFF"/>
                </a:solidFill>
                <a:ln w="4849" cap="flat">
                  <a:noFill/>
                  <a:prstDash val="solid"/>
                  <a:miter/>
                </a:ln>
              </p:spPr>
              <p:txBody>
                <a:bodyPr rtlCol="0" anchor="ctr"/>
                <a:lstStyle/>
                <a:p>
                  <a:endParaRPr lang="en-US"/>
                </a:p>
              </p:txBody>
            </p:sp>
          </p:grpSp>
          <p:grpSp>
            <p:nvGrpSpPr>
              <p:cNvPr id="25" name="Graphic 4">
                <a:extLst>
                  <a:ext uri="{FF2B5EF4-FFF2-40B4-BE49-F238E27FC236}">
                    <a16:creationId xmlns:a16="http://schemas.microsoft.com/office/drawing/2014/main" id="{B4F83887-A0E7-597D-8688-3CFE82BDA2C3}"/>
                  </a:ext>
                </a:extLst>
              </p:cNvPr>
              <p:cNvGrpSpPr/>
              <p:nvPr/>
            </p:nvGrpSpPr>
            <p:grpSpPr>
              <a:xfrm>
                <a:off x="10184227" y="3109135"/>
                <a:ext cx="537487" cy="537715"/>
                <a:chOff x="10184227" y="3109135"/>
                <a:chExt cx="537487" cy="537715"/>
              </a:xfrm>
            </p:grpSpPr>
            <p:sp>
              <p:nvSpPr>
                <p:cNvPr id="41" name="Freeform 40">
                  <a:extLst>
                    <a:ext uri="{FF2B5EF4-FFF2-40B4-BE49-F238E27FC236}">
                      <a16:creationId xmlns:a16="http://schemas.microsoft.com/office/drawing/2014/main" id="{E8418184-07BA-7C02-189E-99ED97815584}"/>
                    </a:ext>
                  </a:extLst>
                </p:cNvPr>
                <p:cNvSpPr/>
                <p:nvPr/>
              </p:nvSpPr>
              <p:spPr>
                <a:xfrm>
                  <a:off x="10184227" y="3109135"/>
                  <a:ext cx="537487" cy="537715"/>
                </a:xfrm>
                <a:custGeom>
                  <a:avLst/>
                  <a:gdLst>
                    <a:gd name="connsiteX0" fmla="*/ 334043 w 537487"/>
                    <a:gd name="connsiteY0" fmla="*/ 7844 h 537715"/>
                    <a:gd name="connsiteX1" fmla="*/ 529741 w 537487"/>
                    <a:gd name="connsiteY1" fmla="*/ 333682 h 537715"/>
                    <a:gd name="connsiteX2" fmla="*/ 204042 w 537487"/>
                    <a:gd name="connsiteY2" fmla="*/ 529463 h 537715"/>
                    <a:gd name="connsiteX3" fmla="*/ 8344 w 537487"/>
                    <a:gd name="connsiteY3" fmla="*/ 203625 h 537715"/>
                    <a:gd name="connsiteX4" fmla="*/ 334043 w 537487"/>
                    <a:gd name="connsiteY4" fmla="*/ 7844 h 53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487" h="537715">
                      <a:moveTo>
                        <a:pt x="334043" y="7844"/>
                      </a:moveTo>
                      <a:cubicBezTo>
                        <a:pt x="478022" y="43755"/>
                        <a:pt x="565643" y="189642"/>
                        <a:pt x="529741" y="333682"/>
                      </a:cubicBezTo>
                      <a:cubicBezTo>
                        <a:pt x="493845" y="477721"/>
                        <a:pt x="348026" y="565379"/>
                        <a:pt x="204042" y="529463"/>
                      </a:cubicBezTo>
                      <a:cubicBezTo>
                        <a:pt x="60064" y="493551"/>
                        <a:pt x="-27557" y="347670"/>
                        <a:pt x="8344" y="203625"/>
                      </a:cubicBezTo>
                      <a:cubicBezTo>
                        <a:pt x="44241" y="59585"/>
                        <a:pt x="190065" y="-28068"/>
                        <a:pt x="334043" y="7844"/>
                      </a:cubicBezTo>
                    </a:path>
                  </a:pathLst>
                </a:custGeom>
                <a:solidFill>
                  <a:srgbClr val="C75A79"/>
                </a:solidFill>
                <a:ln w="4849"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F01EFB5-7D96-E840-623B-07AB482EB0CA}"/>
                    </a:ext>
                  </a:extLst>
                </p:cNvPr>
                <p:cNvSpPr/>
                <p:nvPr/>
              </p:nvSpPr>
              <p:spPr>
                <a:xfrm>
                  <a:off x="10301102" y="3233502"/>
                  <a:ext cx="324247" cy="306295"/>
                </a:xfrm>
                <a:custGeom>
                  <a:avLst/>
                  <a:gdLst>
                    <a:gd name="connsiteX0" fmla="*/ 321833 w 324247"/>
                    <a:gd name="connsiteY0" fmla="*/ 148066 h 306295"/>
                    <a:gd name="connsiteX1" fmla="*/ 255981 w 324247"/>
                    <a:gd name="connsiteY1" fmla="*/ 38305 h 306295"/>
                    <a:gd name="connsiteX2" fmla="*/ 175349 w 324247"/>
                    <a:gd name="connsiteY2" fmla="*/ 57240 h 306295"/>
                    <a:gd name="connsiteX3" fmla="*/ 58175 w 324247"/>
                    <a:gd name="connsiteY3" fmla="*/ 6076 h 306295"/>
                    <a:gd name="connsiteX4" fmla="*/ 792 w 324247"/>
                    <a:gd name="connsiteY4" fmla="*/ 89206 h 306295"/>
                    <a:gd name="connsiteX5" fmla="*/ 113328 w 324247"/>
                    <a:gd name="connsiteY5" fmla="*/ 306099 h 306295"/>
                    <a:gd name="connsiteX6" fmla="*/ 314475 w 324247"/>
                    <a:gd name="connsiteY6" fmla="*/ 167448 h 306295"/>
                    <a:gd name="connsiteX7" fmla="*/ 321838 w 324247"/>
                    <a:gd name="connsiteY7" fmla="*/ 148085 h 30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47" h="306295">
                      <a:moveTo>
                        <a:pt x="321833" y="148066"/>
                      </a:moveTo>
                      <a:cubicBezTo>
                        <a:pt x="333946" y="99565"/>
                        <a:pt x="304466" y="50423"/>
                        <a:pt x="255981" y="38305"/>
                      </a:cubicBezTo>
                      <a:cubicBezTo>
                        <a:pt x="227627" y="31216"/>
                        <a:pt x="197593" y="38271"/>
                        <a:pt x="175349" y="57240"/>
                      </a:cubicBezTo>
                      <a:cubicBezTo>
                        <a:pt x="157117" y="10741"/>
                        <a:pt x="104654" y="-12169"/>
                        <a:pt x="58175" y="6076"/>
                      </a:cubicBezTo>
                      <a:cubicBezTo>
                        <a:pt x="23915" y="19521"/>
                        <a:pt x="1224" y="52395"/>
                        <a:pt x="792" y="89206"/>
                      </a:cubicBezTo>
                      <a:cubicBezTo>
                        <a:pt x="-5934" y="168050"/>
                        <a:pt x="58413" y="269051"/>
                        <a:pt x="113328" y="306099"/>
                      </a:cubicBezTo>
                      <a:cubicBezTo>
                        <a:pt x="179195" y="299170"/>
                        <a:pt x="283402" y="240218"/>
                        <a:pt x="314475" y="167448"/>
                      </a:cubicBezTo>
                      <a:cubicBezTo>
                        <a:pt x="317671" y="161301"/>
                        <a:pt x="320143" y="154805"/>
                        <a:pt x="321838" y="148085"/>
                      </a:cubicBezTo>
                    </a:path>
                  </a:pathLst>
                </a:custGeom>
                <a:solidFill>
                  <a:srgbClr val="FFFFFF"/>
                </a:solidFill>
                <a:ln w="4849" cap="flat">
                  <a:noFill/>
                  <a:prstDash val="solid"/>
                  <a:miter/>
                </a:ln>
              </p:spPr>
              <p:txBody>
                <a:bodyPr rtlCol="0" anchor="ctr"/>
                <a:lstStyle/>
                <a:p>
                  <a:endParaRPr lang="en-US"/>
                </a:p>
              </p:txBody>
            </p:sp>
          </p:grpSp>
          <p:grpSp>
            <p:nvGrpSpPr>
              <p:cNvPr id="26" name="Graphic 4">
                <a:extLst>
                  <a:ext uri="{FF2B5EF4-FFF2-40B4-BE49-F238E27FC236}">
                    <a16:creationId xmlns:a16="http://schemas.microsoft.com/office/drawing/2014/main" id="{43E5AA72-1916-E8B2-A07C-517341E785DD}"/>
                  </a:ext>
                </a:extLst>
              </p:cNvPr>
              <p:cNvGrpSpPr/>
              <p:nvPr/>
            </p:nvGrpSpPr>
            <p:grpSpPr>
              <a:xfrm>
                <a:off x="9625217" y="1374163"/>
                <a:ext cx="1013422" cy="966793"/>
                <a:chOff x="9625217" y="1374163"/>
                <a:chExt cx="1013422" cy="966793"/>
              </a:xfrm>
            </p:grpSpPr>
            <p:sp>
              <p:nvSpPr>
                <p:cNvPr id="39" name="Freeform 38">
                  <a:extLst>
                    <a:ext uri="{FF2B5EF4-FFF2-40B4-BE49-F238E27FC236}">
                      <a16:creationId xmlns:a16="http://schemas.microsoft.com/office/drawing/2014/main" id="{D90458A8-12A3-C929-AA5B-D2AEED4AE15B}"/>
                    </a:ext>
                  </a:extLst>
                </p:cNvPr>
                <p:cNvSpPr/>
                <p:nvPr/>
              </p:nvSpPr>
              <p:spPr>
                <a:xfrm rot="188256">
                  <a:off x="9803021" y="1441368"/>
                  <a:ext cx="773649" cy="783472"/>
                </a:xfrm>
                <a:custGeom>
                  <a:avLst/>
                  <a:gdLst>
                    <a:gd name="connsiteX0" fmla="*/ 705863 w 773649"/>
                    <a:gd name="connsiteY0" fmla="*/ 283786 h 783472"/>
                    <a:gd name="connsiteX1" fmla="*/ 616873 w 773649"/>
                    <a:gd name="connsiteY1" fmla="*/ 228156 h 783472"/>
                    <a:gd name="connsiteX2" fmla="*/ 421689 w 773649"/>
                    <a:gd name="connsiteY2" fmla="*/ 269600 h 783472"/>
                    <a:gd name="connsiteX3" fmla="*/ 432164 w 773649"/>
                    <a:gd name="connsiteY3" fmla="*/ 189144 h 783472"/>
                    <a:gd name="connsiteX4" fmla="*/ 431415 w 773649"/>
                    <a:gd name="connsiteY4" fmla="*/ 48549 h 783472"/>
                    <a:gd name="connsiteX5" fmla="*/ 392882 w 773649"/>
                    <a:gd name="connsiteY5" fmla="*/ 6944 h 783472"/>
                    <a:gd name="connsiteX6" fmla="*/ 294453 w 773649"/>
                    <a:gd name="connsiteY6" fmla="*/ 43178 h 783472"/>
                    <a:gd name="connsiteX7" fmla="*/ 294453 w 773649"/>
                    <a:gd name="connsiteY7" fmla="*/ 43227 h 783472"/>
                    <a:gd name="connsiteX8" fmla="*/ 253270 w 773649"/>
                    <a:gd name="connsiteY8" fmla="*/ 246813 h 783472"/>
                    <a:gd name="connsiteX9" fmla="*/ 154783 w 773649"/>
                    <a:gd name="connsiteY9" fmla="*/ 378413 h 783472"/>
                    <a:gd name="connsiteX10" fmla="*/ 631 w 773649"/>
                    <a:gd name="connsiteY10" fmla="*/ 417639 h 783472"/>
                    <a:gd name="connsiteX11" fmla="*/ 81486 w 773649"/>
                    <a:gd name="connsiteY11" fmla="*/ 783558 h 783472"/>
                    <a:gd name="connsiteX12" fmla="*/ 208114 w 773649"/>
                    <a:gd name="connsiteY12" fmla="*/ 750695 h 783472"/>
                    <a:gd name="connsiteX13" fmla="*/ 285695 w 773649"/>
                    <a:gd name="connsiteY13" fmla="*/ 741116 h 783472"/>
                    <a:gd name="connsiteX14" fmla="*/ 311079 w 773649"/>
                    <a:gd name="connsiteY14" fmla="*/ 749070 h 783472"/>
                    <a:gd name="connsiteX15" fmla="*/ 715598 w 773649"/>
                    <a:gd name="connsiteY15" fmla="*/ 655635 h 783472"/>
                    <a:gd name="connsiteX16" fmla="*/ 773544 w 773649"/>
                    <a:gd name="connsiteY16" fmla="*/ 577714 h 783472"/>
                    <a:gd name="connsiteX17" fmla="*/ 773539 w 773649"/>
                    <a:gd name="connsiteY17" fmla="*/ 577689 h 783472"/>
                    <a:gd name="connsiteX18" fmla="*/ 772756 w 773649"/>
                    <a:gd name="connsiteY18" fmla="*/ 573311 h 783472"/>
                    <a:gd name="connsiteX19" fmla="*/ 740117 w 773649"/>
                    <a:gd name="connsiteY19" fmla="*/ 533594 h 783472"/>
                    <a:gd name="connsiteX20" fmla="*/ 744416 w 773649"/>
                    <a:gd name="connsiteY20" fmla="*/ 485091 h 783472"/>
                    <a:gd name="connsiteX21" fmla="*/ 744416 w 773649"/>
                    <a:gd name="connsiteY21" fmla="*/ 485208 h 783472"/>
                    <a:gd name="connsiteX22" fmla="*/ 710775 w 773649"/>
                    <a:gd name="connsiteY22" fmla="*/ 438689 h 783472"/>
                    <a:gd name="connsiteX23" fmla="*/ 720607 w 773649"/>
                    <a:gd name="connsiteY23" fmla="*/ 382009 h 783472"/>
                    <a:gd name="connsiteX24" fmla="*/ 694766 w 773649"/>
                    <a:gd name="connsiteY24" fmla="*/ 337198 h 783472"/>
                    <a:gd name="connsiteX25" fmla="*/ 705951 w 773649"/>
                    <a:gd name="connsiteY25" fmla="*/ 283820 h 78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3649" h="783472">
                      <a:moveTo>
                        <a:pt x="705863" y="283786"/>
                      </a:moveTo>
                      <a:cubicBezTo>
                        <a:pt x="696643" y="243840"/>
                        <a:pt x="656802" y="218935"/>
                        <a:pt x="616873" y="228156"/>
                      </a:cubicBezTo>
                      <a:lnTo>
                        <a:pt x="421689" y="269600"/>
                      </a:lnTo>
                      <a:cubicBezTo>
                        <a:pt x="424748" y="247076"/>
                        <a:pt x="428312" y="219949"/>
                        <a:pt x="432164" y="189144"/>
                      </a:cubicBezTo>
                      <a:cubicBezTo>
                        <a:pt x="443348" y="99684"/>
                        <a:pt x="444948" y="74732"/>
                        <a:pt x="431415" y="48549"/>
                      </a:cubicBezTo>
                      <a:cubicBezTo>
                        <a:pt x="422292" y="31646"/>
                        <a:pt x="409034" y="17332"/>
                        <a:pt x="392882" y="6944"/>
                      </a:cubicBezTo>
                      <a:cubicBezTo>
                        <a:pt x="355700" y="-10241"/>
                        <a:pt x="311633" y="5981"/>
                        <a:pt x="294453" y="43178"/>
                      </a:cubicBezTo>
                      <a:lnTo>
                        <a:pt x="294453" y="43227"/>
                      </a:lnTo>
                      <a:cubicBezTo>
                        <a:pt x="287246" y="81659"/>
                        <a:pt x="284630" y="187651"/>
                        <a:pt x="253270" y="246813"/>
                      </a:cubicBezTo>
                      <a:cubicBezTo>
                        <a:pt x="227414" y="295494"/>
                        <a:pt x="194192" y="339884"/>
                        <a:pt x="154783" y="378413"/>
                      </a:cubicBezTo>
                      <a:cubicBezTo>
                        <a:pt x="103406" y="391474"/>
                        <a:pt x="52022" y="404549"/>
                        <a:pt x="631" y="417639"/>
                      </a:cubicBezTo>
                      <a:cubicBezTo>
                        <a:pt x="27607" y="539588"/>
                        <a:pt x="54559" y="661560"/>
                        <a:pt x="81486" y="783558"/>
                      </a:cubicBezTo>
                      <a:cubicBezTo>
                        <a:pt x="134140" y="770836"/>
                        <a:pt x="173947" y="760415"/>
                        <a:pt x="208114" y="750695"/>
                      </a:cubicBezTo>
                      <a:cubicBezTo>
                        <a:pt x="228538" y="744857"/>
                        <a:pt x="254821" y="730837"/>
                        <a:pt x="285695" y="741116"/>
                      </a:cubicBezTo>
                      <a:cubicBezTo>
                        <a:pt x="297604" y="745100"/>
                        <a:pt x="306469" y="750136"/>
                        <a:pt x="311079" y="749070"/>
                      </a:cubicBezTo>
                      <a:lnTo>
                        <a:pt x="715598" y="655635"/>
                      </a:lnTo>
                      <a:cubicBezTo>
                        <a:pt x="753105" y="650128"/>
                        <a:pt x="779049" y="615242"/>
                        <a:pt x="773544" y="577714"/>
                      </a:cubicBezTo>
                      <a:cubicBezTo>
                        <a:pt x="773544" y="577704"/>
                        <a:pt x="773539" y="577699"/>
                        <a:pt x="773539" y="577689"/>
                      </a:cubicBezTo>
                      <a:cubicBezTo>
                        <a:pt x="773330" y="576230"/>
                        <a:pt x="773053" y="574771"/>
                        <a:pt x="772756" y="573311"/>
                      </a:cubicBezTo>
                      <a:cubicBezTo>
                        <a:pt x="767353" y="556386"/>
                        <a:pt x="755673" y="542171"/>
                        <a:pt x="740117" y="533594"/>
                      </a:cubicBezTo>
                      <a:cubicBezTo>
                        <a:pt x="747965" y="518649"/>
                        <a:pt x="749517" y="501184"/>
                        <a:pt x="744416" y="485091"/>
                      </a:cubicBezTo>
                      <a:lnTo>
                        <a:pt x="744416" y="485208"/>
                      </a:lnTo>
                      <a:cubicBezTo>
                        <a:pt x="739942" y="465792"/>
                        <a:pt x="727809" y="449013"/>
                        <a:pt x="710775" y="438689"/>
                      </a:cubicBezTo>
                      <a:cubicBezTo>
                        <a:pt x="721565" y="421898"/>
                        <a:pt x="725110" y="401456"/>
                        <a:pt x="720607" y="382009"/>
                      </a:cubicBezTo>
                      <a:cubicBezTo>
                        <a:pt x="717918" y="364357"/>
                        <a:pt x="708693" y="348361"/>
                        <a:pt x="694766" y="337198"/>
                      </a:cubicBezTo>
                      <a:cubicBezTo>
                        <a:pt x="704803" y="321335"/>
                        <a:pt x="708776" y="302380"/>
                        <a:pt x="705951" y="283820"/>
                      </a:cubicBezTo>
                    </a:path>
                  </a:pathLst>
                </a:custGeom>
                <a:solidFill>
                  <a:srgbClr val="FFFFFF"/>
                </a:solidFill>
                <a:ln w="485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1646B0F-3906-A9A0-E39A-8D66A81376AC}"/>
                    </a:ext>
                  </a:extLst>
                </p:cNvPr>
                <p:cNvSpPr/>
                <p:nvPr/>
              </p:nvSpPr>
              <p:spPr>
                <a:xfrm rot="188256">
                  <a:off x="9666517" y="1756975"/>
                  <a:ext cx="332243" cy="526880"/>
                </a:xfrm>
                <a:custGeom>
                  <a:avLst/>
                  <a:gdLst>
                    <a:gd name="connsiteX0" fmla="*/ 24584 w 332243"/>
                    <a:gd name="connsiteY0" fmla="*/ 40733 h 526880"/>
                    <a:gd name="connsiteX1" fmla="*/ 196835 w 332243"/>
                    <a:gd name="connsiteY1" fmla="*/ 953 h 526880"/>
                    <a:gd name="connsiteX2" fmla="*/ 233916 w 332243"/>
                    <a:gd name="connsiteY2" fmla="*/ 24108 h 526880"/>
                    <a:gd name="connsiteX3" fmla="*/ 233924 w 332243"/>
                    <a:gd name="connsiteY3" fmla="*/ 24144 h 526880"/>
                    <a:gd name="connsiteX4" fmla="*/ 332046 w 332243"/>
                    <a:gd name="connsiteY4" fmla="*/ 449337 h 526880"/>
                    <a:gd name="connsiteX5" fmla="*/ 308883 w 332243"/>
                    <a:gd name="connsiteY5" fmla="*/ 486437 h 526880"/>
                    <a:gd name="connsiteX6" fmla="*/ 308865 w 332243"/>
                    <a:gd name="connsiteY6" fmla="*/ 486441 h 526880"/>
                    <a:gd name="connsiteX7" fmla="*/ 136629 w 332243"/>
                    <a:gd name="connsiteY7" fmla="*/ 526231 h 526880"/>
                    <a:gd name="connsiteX8" fmla="*/ 99530 w 332243"/>
                    <a:gd name="connsiteY8" fmla="*/ 503040 h 526880"/>
                    <a:gd name="connsiteX9" fmla="*/ 99530 w 332243"/>
                    <a:gd name="connsiteY9" fmla="*/ 503040 h 526880"/>
                    <a:gd name="connsiteX10" fmla="*/ 1403 w 332243"/>
                    <a:gd name="connsiteY10" fmla="*/ 77848 h 526880"/>
                    <a:gd name="connsiteX11" fmla="*/ 24584 w 332243"/>
                    <a:gd name="connsiteY11" fmla="*/ 40734 h 526880"/>
                    <a:gd name="connsiteX12" fmla="*/ 24584 w 332243"/>
                    <a:gd name="connsiteY12" fmla="*/ 40733 h 52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243" h="526880">
                      <a:moveTo>
                        <a:pt x="24584" y="40733"/>
                      </a:moveTo>
                      <a:lnTo>
                        <a:pt x="196835" y="953"/>
                      </a:lnTo>
                      <a:cubicBezTo>
                        <a:pt x="213466" y="-2897"/>
                        <a:pt x="230067" y="7470"/>
                        <a:pt x="233916" y="24108"/>
                      </a:cubicBezTo>
                      <a:cubicBezTo>
                        <a:pt x="233918" y="24120"/>
                        <a:pt x="233921" y="24132"/>
                        <a:pt x="233924" y="24144"/>
                      </a:cubicBezTo>
                      <a:lnTo>
                        <a:pt x="332046" y="449337"/>
                      </a:lnTo>
                      <a:cubicBezTo>
                        <a:pt x="335890" y="465981"/>
                        <a:pt x="325520" y="482591"/>
                        <a:pt x="308883" y="486437"/>
                      </a:cubicBezTo>
                      <a:cubicBezTo>
                        <a:pt x="308877" y="486438"/>
                        <a:pt x="308871" y="486440"/>
                        <a:pt x="308865" y="486441"/>
                      </a:cubicBezTo>
                      <a:lnTo>
                        <a:pt x="136629" y="526231"/>
                      </a:lnTo>
                      <a:cubicBezTo>
                        <a:pt x="119983" y="530074"/>
                        <a:pt x="103374" y="519693"/>
                        <a:pt x="99530" y="503040"/>
                      </a:cubicBezTo>
                      <a:cubicBezTo>
                        <a:pt x="99530" y="503040"/>
                        <a:pt x="99530" y="503040"/>
                        <a:pt x="99530" y="503040"/>
                      </a:cubicBezTo>
                      <a:lnTo>
                        <a:pt x="1403" y="77848"/>
                      </a:lnTo>
                      <a:cubicBezTo>
                        <a:pt x="-2440" y="61195"/>
                        <a:pt x="7938" y="44578"/>
                        <a:pt x="24584" y="40734"/>
                      </a:cubicBezTo>
                      <a:cubicBezTo>
                        <a:pt x="24584" y="40734"/>
                        <a:pt x="24584" y="40734"/>
                        <a:pt x="24584" y="40733"/>
                      </a:cubicBezTo>
                    </a:path>
                  </a:pathLst>
                </a:custGeom>
                <a:solidFill>
                  <a:srgbClr val="B5244D"/>
                </a:solidFill>
                <a:ln w="4855"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47F8A044-1CAB-CFE7-5CEB-B5AFCF28F165}"/>
                  </a:ext>
                </a:extLst>
              </p:cNvPr>
              <p:cNvGrpSpPr/>
              <p:nvPr/>
            </p:nvGrpSpPr>
            <p:grpSpPr>
              <a:xfrm>
                <a:off x="7576344" y="1841039"/>
                <a:ext cx="1866297" cy="1160137"/>
                <a:chOff x="7576344" y="1841039"/>
                <a:chExt cx="1866297" cy="1160137"/>
              </a:xfrm>
            </p:grpSpPr>
            <p:sp>
              <p:nvSpPr>
                <p:cNvPr id="30" name="Freeform 29">
                  <a:extLst>
                    <a:ext uri="{FF2B5EF4-FFF2-40B4-BE49-F238E27FC236}">
                      <a16:creationId xmlns:a16="http://schemas.microsoft.com/office/drawing/2014/main" id="{059AE699-B119-674F-4FDC-D91B26BEDD2A}"/>
                    </a:ext>
                  </a:extLst>
                </p:cNvPr>
                <p:cNvSpPr/>
                <p:nvPr/>
              </p:nvSpPr>
              <p:spPr>
                <a:xfrm rot="419999">
                  <a:off x="7622331" y="2033970"/>
                  <a:ext cx="1698993" cy="858978"/>
                </a:xfrm>
                <a:custGeom>
                  <a:avLst/>
                  <a:gdLst>
                    <a:gd name="connsiteX0" fmla="*/ 48261 w 1698993"/>
                    <a:gd name="connsiteY0" fmla="*/ 80277 h 858978"/>
                    <a:gd name="connsiteX1" fmla="*/ 1610228 w 1698993"/>
                    <a:gd name="connsiteY1" fmla="*/ 252 h 858978"/>
                    <a:gd name="connsiteX2" fmla="*/ 1664177 w 1698993"/>
                    <a:gd name="connsiteY2" fmla="*/ 49652 h 858978"/>
                    <a:gd name="connsiteX3" fmla="*/ 1699058 w 1698993"/>
                    <a:gd name="connsiteY3" fmla="*/ 659634 h 858978"/>
                    <a:gd name="connsiteX4" fmla="*/ 1651093 w 1698993"/>
                    <a:gd name="connsiteY4" fmla="*/ 714864 h 858978"/>
                    <a:gd name="connsiteX5" fmla="*/ 1439168 w 1698993"/>
                    <a:gd name="connsiteY5" fmla="*/ 727011 h 858978"/>
                    <a:gd name="connsiteX6" fmla="*/ 1519892 w 1698993"/>
                    <a:gd name="connsiteY6" fmla="*/ 859186 h 858978"/>
                    <a:gd name="connsiteX7" fmla="*/ 1237778 w 1698993"/>
                    <a:gd name="connsiteY7" fmla="*/ 738517 h 858978"/>
                    <a:gd name="connsiteX8" fmla="*/ 89126 w 1698993"/>
                    <a:gd name="connsiteY8" fmla="*/ 794879 h 858978"/>
                    <a:gd name="connsiteX9" fmla="*/ 35182 w 1698993"/>
                    <a:gd name="connsiteY9" fmla="*/ 745489 h 858978"/>
                    <a:gd name="connsiteX10" fmla="*/ 301 w 1698993"/>
                    <a:gd name="connsiteY10" fmla="*/ 135507 h 858978"/>
                    <a:gd name="connsiteX11" fmla="*/ 48261 w 1698993"/>
                    <a:gd name="connsiteY11" fmla="*/ 80277 h 8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8993" h="858978">
                      <a:moveTo>
                        <a:pt x="48261" y="80277"/>
                      </a:moveTo>
                      <a:lnTo>
                        <a:pt x="1610228" y="252"/>
                      </a:lnTo>
                      <a:cubicBezTo>
                        <a:pt x="1638727" y="-923"/>
                        <a:pt x="1662831" y="21146"/>
                        <a:pt x="1664177" y="49652"/>
                      </a:cubicBezTo>
                      <a:lnTo>
                        <a:pt x="1699058" y="659634"/>
                      </a:lnTo>
                      <a:cubicBezTo>
                        <a:pt x="1700967" y="688106"/>
                        <a:pt x="1679539" y="712779"/>
                        <a:pt x="1651093" y="714864"/>
                      </a:cubicBezTo>
                      <a:lnTo>
                        <a:pt x="1439168" y="727011"/>
                      </a:lnTo>
                      <a:lnTo>
                        <a:pt x="1519892" y="859186"/>
                      </a:lnTo>
                      <a:lnTo>
                        <a:pt x="1237778" y="738517"/>
                      </a:lnTo>
                      <a:lnTo>
                        <a:pt x="89126" y="794879"/>
                      </a:lnTo>
                      <a:cubicBezTo>
                        <a:pt x="60630" y="796050"/>
                        <a:pt x="36533" y="773991"/>
                        <a:pt x="35182" y="745489"/>
                      </a:cubicBezTo>
                      <a:lnTo>
                        <a:pt x="301" y="135507"/>
                      </a:lnTo>
                      <a:cubicBezTo>
                        <a:pt x="-1610" y="107036"/>
                        <a:pt x="19815" y="82364"/>
                        <a:pt x="48261" y="80277"/>
                      </a:cubicBezTo>
                    </a:path>
                  </a:pathLst>
                </a:custGeom>
                <a:solidFill>
                  <a:srgbClr val="343741">
                    <a:alpha val="31000"/>
                  </a:srgbClr>
                </a:solidFill>
                <a:ln w="484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48791CF-AC0C-464B-49A0-F76FFE95268F}"/>
                    </a:ext>
                  </a:extLst>
                </p:cNvPr>
                <p:cNvSpPr/>
                <p:nvPr/>
              </p:nvSpPr>
              <p:spPr>
                <a:xfrm rot="419999">
                  <a:off x="7697651" y="1949267"/>
                  <a:ext cx="1699003" cy="858973"/>
                </a:xfrm>
                <a:custGeom>
                  <a:avLst/>
                  <a:gdLst>
                    <a:gd name="connsiteX0" fmla="*/ 89136 w 1699003"/>
                    <a:gd name="connsiteY0" fmla="*/ 794872 h 858973"/>
                    <a:gd name="connsiteX1" fmla="*/ 1237788 w 1699003"/>
                    <a:gd name="connsiteY1" fmla="*/ 738509 h 858973"/>
                    <a:gd name="connsiteX2" fmla="*/ 1519907 w 1699003"/>
                    <a:gd name="connsiteY2" fmla="*/ 859164 h 858973"/>
                    <a:gd name="connsiteX3" fmla="*/ 1439198 w 1699003"/>
                    <a:gd name="connsiteY3" fmla="*/ 726975 h 858973"/>
                    <a:gd name="connsiteX4" fmla="*/ 1651122 w 1699003"/>
                    <a:gd name="connsiteY4" fmla="*/ 714827 h 858973"/>
                    <a:gd name="connsiteX5" fmla="*/ 1699083 w 1699003"/>
                    <a:gd name="connsiteY5" fmla="*/ 659592 h 858973"/>
                    <a:gd name="connsiteX6" fmla="*/ 1664206 w 1699003"/>
                    <a:gd name="connsiteY6" fmla="*/ 49615 h 858973"/>
                    <a:gd name="connsiteX7" fmla="*/ 1610243 w 1699003"/>
                    <a:gd name="connsiteY7" fmla="*/ 235 h 858973"/>
                    <a:gd name="connsiteX8" fmla="*/ 48276 w 1699003"/>
                    <a:gd name="connsiteY8" fmla="*/ 80260 h 858973"/>
                    <a:gd name="connsiteX9" fmla="*/ 316 w 1699003"/>
                    <a:gd name="connsiteY9" fmla="*/ 135490 h 858973"/>
                    <a:gd name="connsiteX10" fmla="*/ 35197 w 1699003"/>
                    <a:gd name="connsiteY10" fmla="*/ 745472 h 858973"/>
                    <a:gd name="connsiteX11" fmla="*/ 89141 w 1699003"/>
                    <a:gd name="connsiteY11" fmla="*/ 794872 h 85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9003" h="858973">
                      <a:moveTo>
                        <a:pt x="89136" y="794872"/>
                      </a:moveTo>
                      <a:lnTo>
                        <a:pt x="1237788" y="738509"/>
                      </a:lnTo>
                      <a:lnTo>
                        <a:pt x="1519907" y="859164"/>
                      </a:lnTo>
                      <a:lnTo>
                        <a:pt x="1439198" y="726975"/>
                      </a:lnTo>
                      <a:lnTo>
                        <a:pt x="1651122" y="714827"/>
                      </a:lnTo>
                      <a:cubicBezTo>
                        <a:pt x="1679568" y="712738"/>
                        <a:pt x="1700996" y="688065"/>
                        <a:pt x="1699083" y="659592"/>
                      </a:cubicBezTo>
                      <a:lnTo>
                        <a:pt x="1664206" y="49615"/>
                      </a:lnTo>
                      <a:cubicBezTo>
                        <a:pt x="1662847" y="21112"/>
                        <a:pt x="1638743" y="-946"/>
                        <a:pt x="1610243" y="235"/>
                      </a:cubicBezTo>
                      <a:lnTo>
                        <a:pt x="48276" y="80260"/>
                      </a:lnTo>
                      <a:cubicBezTo>
                        <a:pt x="19831" y="82349"/>
                        <a:pt x="-1592" y="107020"/>
                        <a:pt x="316" y="135490"/>
                      </a:cubicBezTo>
                      <a:lnTo>
                        <a:pt x="35197" y="745472"/>
                      </a:lnTo>
                      <a:cubicBezTo>
                        <a:pt x="36546" y="773974"/>
                        <a:pt x="60643" y="796043"/>
                        <a:pt x="89141" y="794872"/>
                      </a:cubicBezTo>
                    </a:path>
                  </a:pathLst>
                </a:custGeom>
                <a:solidFill>
                  <a:srgbClr val="4E6DAA"/>
                </a:solidFill>
                <a:ln w="4849"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101EF52-2BCC-615B-5147-770DB524FD49}"/>
                    </a:ext>
                  </a:extLst>
                </p:cNvPr>
                <p:cNvSpPr/>
                <p:nvPr/>
              </p:nvSpPr>
              <p:spPr>
                <a:xfrm rot="419999">
                  <a:off x="7868320" y="2100791"/>
                  <a:ext cx="380634" cy="380840"/>
                </a:xfrm>
                <a:custGeom>
                  <a:avLst/>
                  <a:gdLst>
                    <a:gd name="connsiteX0" fmla="*/ 380550 w 380634"/>
                    <a:gd name="connsiteY0" fmla="*/ 179762 h 380840"/>
                    <a:gd name="connsiteX1" fmla="*/ 201448 w 380634"/>
                    <a:gd name="connsiteY1" fmla="*/ 380744 h 380840"/>
                    <a:gd name="connsiteX2" fmla="*/ 551 w 380634"/>
                    <a:gd name="connsiteY2" fmla="*/ 201565 h 380840"/>
                    <a:gd name="connsiteX3" fmla="*/ 179650 w 380634"/>
                    <a:gd name="connsiteY3" fmla="*/ 583 h 380840"/>
                    <a:gd name="connsiteX4" fmla="*/ 380465 w 380634"/>
                    <a:gd name="connsiteY4" fmla="*/ 178271 h 380840"/>
                    <a:gd name="connsiteX5" fmla="*/ 380550 w 380634"/>
                    <a:gd name="connsiteY5" fmla="*/ 179762 h 38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634" h="380840">
                      <a:moveTo>
                        <a:pt x="380550" y="179762"/>
                      </a:moveTo>
                      <a:cubicBezTo>
                        <a:pt x="386568" y="284740"/>
                        <a:pt x="306381" y="374723"/>
                        <a:pt x="201448" y="380744"/>
                      </a:cubicBezTo>
                      <a:cubicBezTo>
                        <a:pt x="96513" y="386765"/>
                        <a:pt x="6569" y="306543"/>
                        <a:pt x="551" y="201565"/>
                      </a:cubicBezTo>
                      <a:cubicBezTo>
                        <a:pt x="-5467" y="96587"/>
                        <a:pt x="74718" y="6605"/>
                        <a:pt x="179650" y="583"/>
                      </a:cubicBezTo>
                      <a:cubicBezTo>
                        <a:pt x="284150" y="-5827"/>
                        <a:pt x="374058" y="73727"/>
                        <a:pt x="380465" y="178271"/>
                      </a:cubicBezTo>
                      <a:cubicBezTo>
                        <a:pt x="380495" y="178768"/>
                        <a:pt x="380523" y="179265"/>
                        <a:pt x="380550" y="179762"/>
                      </a:cubicBezTo>
                    </a:path>
                  </a:pathLst>
                </a:custGeom>
                <a:solidFill>
                  <a:srgbClr val="FFFFFF"/>
                </a:solidFill>
                <a:ln w="4849"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F36667F-D8F5-0143-009C-01FCE07F4E3E}"/>
                    </a:ext>
                  </a:extLst>
                </p:cNvPr>
                <p:cNvSpPr/>
                <p:nvPr/>
              </p:nvSpPr>
              <p:spPr>
                <a:xfrm rot="419999">
                  <a:off x="7991794" y="2183704"/>
                  <a:ext cx="137935" cy="137994"/>
                </a:xfrm>
                <a:custGeom>
                  <a:avLst/>
                  <a:gdLst>
                    <a:gd name="connsiteX0" fmla="*/ 138078 w 137935"/>
                    <a:gd name="connsiteY0" fmla="*/ 65270 h 137994"/>
                    <a:gd name="connsiteX1" fmla="*/ 73190 w 137935"/>
                    <a:gd name="connsiteY1" fmla="*/ 138117 h 137994"/>
                    <a:gd name="connsiteX2" fmla="*/ 374 w 137935"/>
                    <a:gd name="connsiteY2" fmla="*/ 73201 h 137994"/>
                    <a:gd name="connsiteX3" fmla="*/ 65263 w 137935"/>
                    <a:gd name="connsiteY3" fmla="*/ 354 h 137994"/>
                    <a:gd name="connsiteX4" fmla="*/ 65309 w 137935"/>
                    <a:gd name="connsiteY4" fmla="*/ 351 h 137994"/>
                    <a:gd name="connsiteX5" fmla="*/ 138078 w 137935"/>
                    <a:gd name="connsiteY5" fmla="*/ 65270 h 13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 h="137994">
                      <a:moveTo>
                        <a:pt x="138078" y="65270"/>
                      </a:moveTo>
                      <a:cubicBezTo>
                        <a:pt x="140267" y="103312"/>
                        <a:pt x="111216" y="135927"/>
                        <a:pt x="73190" y="138117"/>
                      </a:cubicBezTo>
                      <a:cubicBezTo>
                        <a:pt x="35164" y="140306"/>
                        <a:pt x="2563" y="111242"/>
                        <a:pt x="374" y="73201"/>
                      </a:cubicBezTo>
                      <a:cubicBezTo>
                        <a:pt x="-1815" y="35158"/>
                        <a:pt x="27237" y="2544"/>
                        <a:pt x="65263" y="354"/>
                      </a:cubicBezTo>
                      <a:cubicBezTo>
                        <a:pt x="65278" y="353"/>
                        <a:pt x="65294" y="352"/>
                        <a:pt x="65309" y="351"/>
                      </a:cubicBezTo>
                      <a:cubicBezTo>
                        <a:pt x="103318" y="-1812"/>
                        <a:pt x="135890" y="27246"/>
                        <a:pt x="138078" y="65270"/>
                      </a:cubicBezTo>
                    </a:path>
                  </a:pathLst>
                </a:custGeom>
                <a:solidFill>
                  <a:srgbClr val="889DC6"/>
                </a:solidFill>
                <a:ln w="4849"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E78F5F6-1708-495A-5D24-51F2544ADE77}"/>
                    </a:ext>
                  </a:extLst>
                </p:cNvPr>
                <p:cNvSpPr/>
                <p:nvPr/>
              </p:nvSpPr>
              <p:spPr>
                <a:xfrm rot="419999">
                  <a:off x="7908349" y="2335789"/>
                  <a:ext cx="285431" cy="151919"/>
                </a:xfrm>
                <a:custGeom>
                  <a:avLst/>
                  <a:gdLst>
                    <a:gd name="connsiteX0" fmla="*/ 285673 w 285431"/>
                    <a:gd name="connsiteY0" fmla="*/ 79051 h 151919"/>
                    <a:gd name="connsiteX1" fmla="*/ 146629 w 285431"/>
                    <a:gd name="connsiteY1" fmla="*/ 151865 h 151919"/>
                    <a:gd name="connsiteX2" fmla="*/ 241 w 285431"/>
                    <a:gd name="connsiteY2" fmla="*/ 95386 h 151919"/>
                    <a:gd name="connsiteX3" fmla="*/ 213322 w 285431"/>
                    <a:gd name="connsiteY3" fmla="*/ 14502 h 151919"/>
                    <a:gd name="connsiteX4" fmla="*/ 285673 w 285431"/>
                    <a:gd name="connsiteY4" fmla="*/ 79051 h 151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31" h="151919">
                      <a:moveTo>
                        <a:pt x="285673" y="79051"/>
                      </a:moveTo>
                      <a:cubicBezTo>
                        <a:pt x="251997" y="122256"/>
                        <a:pt x="201307" y="148801"/>
                        <a:pt x="146629" y="151865"/>
                      </a:cubicBezTo>
                      <a:cubicBezTo>
                        <a:pt x="91972" y="155060"/>
                        <a:pt x="38601" y="134469"/>
                        <a:pt x="241" y="95386"/>
                      </a:cubicBezTo>
                      <a:cubicBezTo>
                        <a:pt x="36756" y="14185"/>
                        <a:pt x="132155" y="-22028"/>
                        <a:pt x="213322" y="14502"/>
                      </a:cubicBezTo>
                      <a:cubicBezTo>
                        <a:pt x="243489" y="28080"/>
                        <a:pt x="268749" y="50616"/>
                        <a:pt x="285673" y="79051"/>
                      </a:cubicBezTo>
                    </a:path>
                  </a:pathLst>
                </a:custGeom>
                <a:solidFill>
                  <a:srgbClr val="889DC6"/>
                </a:solidFill>
                <a:ln w="4849"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9C953E2-1CF1-1DF9-9D3A-71249B268304}"/>
                    </a:ext>
                  </a:extLst>
                </p:cNvPr>
                <p:cNvSpPr/>
                <p:nvPr/>
              </p:nvSpPr>
              <p:spPr>
                <a:xfrm rot="419999">
                  <a:off x="8387113" y="2181832"/>
                  <a:ext cx="514366" cy="67915"/>
                </a:xfrm>
                <a:custGeom>
                  <a:avLst/>
                  <a:gdLst>
                    <a:gd name="connsiteX0" fmla="*/ 24767 w 514366"/>
                    <a:gd name="connsiteY0" fmla="*/ 68112 h 67915"/>
                    <a:gd name="connsiteX1" fmla="*/ 492424 w 514366"/>
                    <a:gd name="connsiteY1" fmla="*/ 46364 h 67915"/>
                    <a:gd name="connsiteX2" fmla="*/ 514693 w 514366"/>
                    <a:gd name="connsiteY2" fmla="*/ 22527 h 67915"/>
                    <a:gd name="connsiteX3" fmla="*/ 490865 w 514366"/>
                    <a:gd name="connsiteY3" fmla="*/ 251 h 67915"/>
                    <a:gd name="connsiteX4" fmla="*/ 490283 w 514366"/>
                    <a:gd name="connsiteY4" fmla="*/ 278 h 67915"/>
                    <a:gd name="connsiteX5" fmla="*/ 22630 w 514366"/>
                    <a:gd name="connsiteY5" fmla="*/ 22026 h 67915"/>
                    <a:gd name="connsiteX6" fmla="*/ 353 w 514366"/>
                    <a:gd name="connsiteY6" fmla="*/ 45853 h 67915"/>
                    <a:gd name="connsiteX7" fmla="*/ 24169 w 514366"/>
                    <a:gd name="connsiteY7" fmla="*/ 68140 h 67915"/>
                    <a:gd name="connsiteX8" fmla="*/ 24767 w 514366"/>
                    <a:gd name="connsiteY8" fmla="*/ 68112 h 6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66" h="67915">
                      <a:moveTo>
                        <a:pt x="24767" y="68112"/>
                      </a:moveTo>
                      <a:lnTo>
                        <a:pt x="492424" y="46364"/>
                      </a:lnTo>
                      <a:cubicBezTo>
                        <a:pt x="505154" y="45933"/>
                        <a:pt x="515120" y="35260"/>
                        <a:pt x="514693" y="22527"/>
                      </a:cubicBezTo>
                      <a:cubicBezTo>
                        <a:pt x="514260" y="9793"/>
                        <a:pt x="503590" y="-180"/>
                        <a:pt x="490865" y="251"/>
                      </a:cubicBezTo>
                      <a:cubicBezTo>
                        <a:pt x="490671" y="258"/>
                        <a:pt x="490477" y="267"/>
                        <a:pt x="490283" y="278"/>
                      </a:cubicBezTo>
                      <a:lnTo>
                        <a:pt x="22630" y="22026"/>
                      </a:lnTo>
                      <a:cubicBezTo>
                        <a:pt x="9902" y="22451"/>
                        <a:pt x="-72" y="33119"/>
                        <a:pt x="353" y="45853"/>
                      </a:cubicBezTo>
                      <a:cubicBezTo>
                        <a:pt x="778" y="58587"/>
                        <a:pt x="11441" y="68565"/>
                        <a:pt x="24169" y="68140"/>
                      </a:cubicBezTo>
                      <a:cubicBezTo>
                        <a:pt x="24369" y="68133"/>
                        <a:pt x="24568" y="68124"/>
                        <a:pt x="24767" y="68112"/>
                      </a:cubicBezTo>
                    </a:path>
                  </a:pathLst>
                </a:custGeom>
                <a:solidFill>
                  <a:srgbClr val="FFFFFF"/>
                </a:solidFill>
                <a:ln w="4849"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DECBC68-E316-0D88-0C56-A01A12CC003C}"/>
                    </a:ext>
                  </a:extLst>
                </p:cNvPr>
                <p:cNvSpPr/>
                <p:nvPr/>
              </p:nvSpPr>
              <p:spPr>
                <a:xfrm rot="419999">
                  <a:off x="8378506" y="2303586"/>
                  <a:ext cx="678796" cy="75562"/>
                </a:xfrm>
                <a:custGeom>
                  <a:avLst/>
                  <a:gdLst>
                    <a:gd name="connsiteX0" fmla="*/ 24179 w 678796"/>
                    <a:gd name="connsiteY0" fmla="*/ 75811 h 75562"/>
                    <a:gd name="connsiteX1" fmla="*/ 657437 w 678796"/>
                    <a:gd name="connsiteY1" fmla="*/ 46362 h 75562"/>
                    <a:gd name="connsiteX2" fmla="*/ 679093 w 678796"/>
                    <a:gd name="connsiteY2" fmla="*/ 21971 h 75562"/>
                    <a:gd name="connsiteX3" fmla="*/ 655295 w 678796"/>
                    <a:gd name="connsiteY3" fmla="*/ 276 h 75562"/>
                    <a:gd name="connsiteX4" fmla="*/ 22037 w 678796"/>
                    <a:gd name="connsiteY4" fmla="*/ 29726 h 75562"/>
                    <a:gd name="connsiteX5" fmla="*/ 379 w 678796"/>
                    <a:gd name="connsiteY5" fmla="*/ 54117 h 75562"/>
                    <a:gd name="connsiteX6" fmla="*/ 24179 w 678796"/>
                    <a:gd name="connsiteY6" fmla="*/ 75811 h 7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796" h="75562">
                      <a:moveTo>
                        <a:pt x="24179" y="75811"/>
                      </a:moveTo>
                      <a:lnTo>
                        <a:pt x="657437" y="46362"/>
                      </a:lnTo>
                      <a:cubicBezTo>
                        <a:pt x="670152" y="45610"/>
                        <a:pt x="679846" y="34690"/>
                        <a:pt x="679093" y="21971"/>
                      </a:cubicBezTo>
                      <a:cubicBezTo>
                        <a:pt x="678355" y="9478"/>
                        <a:pt x="667797" y="-148"/>
                        <a:pt x="655295" y="276"/>
                      </a:cubicBezTo>
                      <a:lnTo>
                        <a:pt x="22037" y="29726"/>
                      </a:lnTo>
                      <a:cubicBezTo>
                        <a:pt x="9324" y="30478"/>
                        <a:pt x="-373" y="41398"/>
                        <a:pt x="379" y="54117"/>
                      </a:cubicBezTo>
                      <a:cubicBezTo>
                        <a:pt x="1117" y="66609"/>
                        <a:pt x="11677" y="76235"/>
                        <a:pt x="24179" y="75811"/>
                      </a:cubicBezTo>
                    </a:path>
                  </a:pathLst>
                </a:custGeom>
                <a:solidFill>
                  <a:srgbClr val="FFFFFF"/>
                </a:solidFill>
                <a:ln w="4849"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5C7D0EE-BEB2-41C7-31E8-A4C2E5AECF13}"/>
                    </a:ext>
                  </a:extLst>
                </p:cNvPr>
                <p:cNvSpPr/>
                <p:nvPr/>
              </p:nvSpPr>
              <p:spPr>
                <a:xfrm rot="419999">
                  <a:off x="8803580" y="2447611"/>
                  <a:ext cx="402296" cy="66664"/>
                </a:xfrm>
                <a:custGeom>
                  <a:avLst/>
                  <a:gdLst>
                    <a:gd name="connsiteX0" fmla="*/ 24739 w 402296"/>
                    <a:gd name="connsiteY0" fmla="*/ 66932 h 66664"/>
                    <a:gd name="connsiteX1" fmla="*/ 380739 w 402296"/>
                    <a:gd name="connsiteY1" fmla="*/ 50373 h 66664"/>
                    <a:gd name="connsiteX2" fmla="*/ 402697 w 402296"/>
                    <a:gd name="connsiteY2" fmla="*/ 26270 h 66664"/>
                    <a:gd name="connsiteX3" fmla="*/ 402697 w 402296"/>
                    <a:gd name="connsiteY3" fmla="*/ 26259 h 66664"/>
                    <a:gd name="connsiteX4" fmla="*/ 402512 w 402296"/>
                    <a:gd name="connsiteY4" fmla="*/ 22289 h 66664"/>
                    <a:gd name="connsiteX5" fmla="*/ 378418 w 402296"/>
                    <a:gd name="connsiteY5" fmla="*/ 317 h 66664"/>
                    <a:gd name="connsiteX6" fmla="*/ 22413 w 402296"/>
                    <a:gd name="connsiteY6" fmla="*/ 16876 h 66664"/>
                    <a:gd name="connsiteX7" fmla="*/ 451 w 402296"/>
                    <a:gd name="connsiteY7" fmla="*/ 40991 h 66664"/>
                    <a:gd name="connsiteX8" fmla="*/ 635 w 402296"/>
                    <a:gd name="connsiteY8" fmla="*/ 44960 h 66664"/>
                    <a:gd name="connsiteX9" fmla="*/ 24739 w 402296"/>
                    <a:gd name="connsiteY9" fmla="*/ 66932 h 6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296" h="66664">
                      <a:moveTo>
                        <a:pt x="24739" y="66932"/>
                      </a:moveTo>
                      <a:lnTo>
                        <a:pt x="380739" y="50373"/>
                      </a:lnTo>
                      <a:cubicBezTo>
                        <a:pt x="393456" y="49783"/>
                        <a:pt x="403287" y="38992"/>
                        <a:pt x="402697" y="26270"/>
                      </a:cubicBezTo>
                      <a:cubicBezTo>
                        <a:pt x="402697" y="26266"/>
                        <a:pt x="402697" y="26262"/>
                        <a:pt x="402697" y="26259"/>
                      </a:cubicBezTo>
                      <a:lnTo>
                        <a:pt x="402512" y="22289"/>
                      </a:lnTo>
                      <a:cubicBezTo>
                        <a:pt x="401922" y="9566"/>
                        <a:pt x="391136" y="-270"/>
                        <a:pt x="378418" y="317"/>
                      </a:cubicBezTo>
                      <a:lnTo>
                        <a:pt x="22413" y="16876"/>
                      </a:lnTo>
                      <a:cubicBezTo>
                        <a:pt x="9694" y="17472"/>
                        <a:pt x="-137" y="28266"/>
                        <a:pt x="451" y="40991"/>
                      </a:cubicBezTo>
                      <a:lnTo>
                        <a:pt x="635" y="44960"/>
                      </a:lnTo>
                      <a:cubicBezTo>
                        <a:pt x="1228" y="57686"/>
                        <a:pt x="12019" y="67523"/>
                        <a:pt x="24739" y="66932"/>
                      </a:cubicBezTo>
                    </a:path>
                  </a:pathLst>
                </a:custGeom>
                <a:solidFill>
                  <a:srgbClr val="FFFFFF"/>
                </a:solidFill>
                <a:ln w="4849"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AEE0569-FA04-D1D6-29F7-6A600A7A3B14}"/>
                    </a:ext>
                  </a:extLst>
                </p:cNvPr>
                <p:cNvSpPr/>
                <p:nvPr/>
              </p:nvSpPr>
              <p:spPr>
                <a:xfrm rot="419999">
                  <a:off x="8365973" y="2414402"/>
                  <a:ext cx="402301" cy="66665"/>
                </a:xfrm>
                <a:custGeom>
                  <a:avLst/>
                  <a:gdLst>
                    <a:gd name="connsiteX0" fmla="*/ 24649 w 402301"/>
                    <a:gd name="connsiteY0" fmla="*/ 66925 h 66665"/>
                    <a:gd name="connsiteX1" fmla="*/ 380649 w 402301"/>
                    <a:gd name="connsiteY1" fmla="*/ 50371 h 66665"/>
                    <a:gd name="connsiteX2" fmla="*/ 402612 w 402301"/>
                    <a:gd name="connsiteY2" fmla="*/ 26263 h 66665"/>
                    <a:gd name="connsiteX3" fmla="*/ 402612 w 402301"/>
                    <a:gd name="connsiteY3" fmla="*/ 26257 h 66665"/>
                    <a:gd name="connsiteX4" fmla="*/ 402427 w 402301"/>
                    <a:gd name="connsiteY4" fmla="*/ 22287 h 66665"/>
                    <a:gd name="connsiteX5" fmla="*/ 378334 w 402301"/>
                    <a:gd name="connsiteY5" fmla="*/ 311 h 66665"/>
                    <a:gd name="connsiteX6" fmla="*/ 378328 w 402301"/>
                    <a:gd name="connsiteY6" fmla="*/ 311 h 66665"/>
                    <a:gd name="connsiteX7" fmla="*/ 22323 w 402301"/>
                    <a:gd name="connsiteY7" fmla="*/ 16870 h 66665"/>
                    <a:gd name="connsiteX8" fmla="*/ 361 w 402301"/>
                    <a:gd name="connsiteY8" fmla="*/ 40984 h 66665"/>
                    <a:gd name="connsiteX9" fmla="*/ 545 w 402301"/>
                    <a:gd name="connsiteY9" fmla="*/ 44954 h 66665"/>
                    <a:gd name="connsiteX10" fmla="*/ 24643 w 402301"/>
                    <a:gd name="connsiteY10" fmla="*/ 66926 h 66665"/>
                    <a:gd name="connsiteX11" fmla="*/ 24649 w 402301"/>
                    <a:gd name="connsiteY11" fmla="*/ 66925 h 6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301" h="66665">
                      <a:moveTo>
                        <a:pt x="24649" y="66925"/>
                      </a:moveTo>
                      <a:lnTo>
                        <a:pt x="380649" y="50371"/>
                      </a:lnTo>
                      <a:cubicBezTo>
                        <a:pt x="393369" y="49781"/>
                        <a:pt x="403202" y="38988"/>
                        <a:pt x="402612" y="26263"/>
                      </a:cubicBezTo>
                      <a:cubicBezTo>
                        <a:pt x="402612" y="26261"/>
                        <a:pt x="402612" y="26259"/>
                        <a:pt x="402612" y="26257"/>
                      </a:cubicBezTo>
                      <a:lnTo>
                        <a:pt x="402427" y="22287"/>
                      </a:lnTo>
                      <a:cubicBezTo>
                        <a:pt x="401840" y="9562"/>
                        <a:pt x="391053" y="-277"/>
                        <a:pt x="378334" y="311"/>
                      </a:cubicBezTo>
                      <a:cubicBezTo>
                        <a:pt x="378332" y="311"/>
                        <a:pt x="378330" y="311"/>
                        <a:pt x="378328" y="311"/>
                      </a:cubicBezTo>
                      <a:lnTo>
                        <a:pt x="22323" y="16870"/>
                      </a:lnTo>
                      <a:cubicBezTo>
                        <a:pt x="9603" y="17462"/>
                        <a:pt x="-230" y="28258"/>
                        <a:pt x="361" y="40984"/>
                      </a:cubicBezTo>
                      <a:lnTo>
                        <a:pt x="545" y="44954"/>
                      </a:lnTo>
                      <a:cubicBezTo>
                        <a:pt x="1135" y="57678"/>
                        <a:pt x="11924" y="67516"/>
                        <a:pt x="24643" y="66926"/>
                      </a:cubicBezTo>
                      <a:cubicBezTo>
                        <a:pt x="24645" y="66925"/>
                        <a:pt x="24647" y="66925"/>
                        <a:pt x="24649" y="66925"/>
                      </a:cubicBezTo>
                    </a:path>
                  </a:pathLst>
                </a:custGeom>
                <a:solidFill>
                  <a:srgbClr val="FFFFFF"/>
                </a:solidFill>
                <a:ln w="4849" cap="flat">
                  <a:noFill/>
                  <a:prstDash val="solid"/>
                  <a:miter/>
                </a:ln>
              </p:spPr>
              <p:txBody>
                <a:bodyPr rtlCol="0" anchor="ctr"/>
                <a:lstStyle/>
                <a:p>
                  <a:endParaRPr lang="en-US"/>
                </a:p>
              </p:txBody>
            </p:sp>
          </p:grpSp>
        </p:grpSp>
        <p:sp>
          <p:nvSpPr>
            <p:cNvPr id="10" name="Freeform 9">
              <a:extLst>
                <a:ext uri="{FF2B5EF4-FFF2-40B4-BE49-F238E27FC236}">
                  <a16:creationId xmlns:a16="http://schemas.microsoft.com/office/drawing/2014/main" id="{44CD9BD2-03B5-AD99-7833-5DA532325A14}"/>
                </a:ext>
              </a:extLst>
            </p:cNvPr>
            <p:cNvSpPr/>
            <p:nvPr/>
          </p:nvSpPr>
          <p:spPr>
            <a:xfrm>
              <a:off x="7953880" y="4099112"/>
              <a:ext cx="976491" cy="507160"/>
            </a:xfrm>
            <a:custGeom>
              <a:avLst/>
              <a:gdLst>
                <a:gd name="connsiteX0" fmla="*/ 195133 w 976491"/>
                <a:gd name="connsiteY0" fmla="*/ 622 h 507160"/>
                <a:gd name="connsiteX1" fmla="*/ 245 w 976491"/>
                <a:gd name="connsiteY1" fmla="*/ 196058 h 507160"/>
                <a:gd name="connsiteX2" fmla="*/ 157250 w 976491"/>
                <a:gd name="connsiteY2" fmla="*/ 387268 h 507160"/>
                <a:gd name="connsiteX3" fmla="*/ 743524 w 976491"/>
                <a:gd name="connsiteY3" fmla="*/ 503991 h 507160"/>
                <a:gd name="connsiteX4" fmla="*/ 972947 w 976491"/>
                <a:gd name="connsiteY4" fmla="*/ 350669 h 507160"/>
                <a:gd name="connsiteX5" fmla="*/ 819687 w 976491"/>
                <a:gd name="connsiteY5" fmla="*/ 121150 h 507160"/>
                <a:gd name="connsiteX6" fmla="*/ 233418 w 976491"/>
                <a:gd name="connsiteY6" fmla="*/ 4407 h 507160"/>
                <a:gd name="connsiteX7" fmla="*/ 195128 w 976491"/>
                <a:gd name="connsiteY7" fmla="*/ 622 h 5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491" h="507160">
                  <a:moveTo>
                    <a:pt x="195133" y="622"/>
                  </a:moveTo>
                  <a:cubicBezTo>
                    <a:pt x="87371" y="751"/>
                    <a:pt x="117" y="88250"/>
                    <a:pt x="245" y="196058"/>
                  </a:cubicBezTo>
                  <a:cubicBezTo>
                    <a:pt x="356" y="289078"/>
                    <a:pt x="66061" y="369097"/>
                    <a:pt x="157250" y="387268"/>
                  </a:cubicBezTo>
                  <a:lnTo>
                    <a:pt x="743524" y="503991"/>
                  </a:lnTo>
                  <a:cubicBezTo>
                    <a:pt x="849197" y="525030"/>
                    <a:pt x="951912" y="456390"/>
                    <a:pt x="972947" y="350669"/>
                  </a:cubicBezTo>
                  <a:cubicBezTo>
                    <a:pt x="993977" y="244950"/>
                    <a:pt x="925360" y="142191"/>
                    <a:pt x="819687" y="121150"/>
                  </a:cubicBezTo>
                  <a:lnTo>
                    <a:pt x="233418" y="4407"/>
                  </a:lnTo>
                  <a:cubicBezTo>
                    <a:pt x="220810" y="1892"/>
                    <a:pt x="207985" y="625"/>
                    <a:pt x="195128" y="622"/>
                  </a:cubicBezTo>
                </a:path>
              </a:pathLst>
            </a:custGeom>
            <a:solidFill>
              <a:srgbClr val="0D0D0F">
                <a:alpha val="20000"/>
              </a:srgbClr>
            </a:solidFill>
            <a:ln w="484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BD19AF3-2835-289B-C379-56C1B4974B74}"/>
                </a:ext>
              </a:extLst>
            </p:cNvPr>
            <p:cNvSpPr/>
            <p:nvPr/>
          </p:nvSpPr>
          <p:spPr>
            <a:xfrm>
              <a:off x="7908210" y="4027578"/>
              <a:ext cx="976527" cy="507162"/>
            </a:xfrm>
            <a:custGeom>
              <a:avLst/>
              <a:gdLst>
                <a:gd name="connsiteX0" fmla="*/ 743560 w 976527"/>
                <a:gd name="connsiteY0" fmla="*/ 503989 h 507162"/>
                <a:gd name="connsiteX1" fmla="*/ 157286 w 976527"/>
                <a:gd name="connsiteY1" fmla="*/ 387246 h 507162"/>
                <a:gd name="connsiteX2" fmla="*/ 4031 w 976527"/>
                <a:gd name="connsiteY2" fmla="*/ 157730 h 507162"/>
                <a:gd name="connsiteX3" fmla="*/ 233450 w 976527"/>
                <a:gd name="connsiteY3" fmla="*/ 4410 h 507162"/>
                <a:gd name="connsiteX4" fmla="*/ 819724 w 976527"/>
                <a:gd name="connsiteY4" fmla="*/ 121153 h 507162"/>
                <a:gd name="connsiteX5" fmla="*/ 972979 w 976527"/>
                <a:gd name="connsiteY5" fmla="*/ 350669 h 507162"/>
                <a:gd name="connsiteX6" fmla="*/ 743560 w 976527"/>
                <a:gd name="connsiteY6" fmla="*/ 503989 h 50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527" h="507162">
                  <a:moveTo>
                    <a:pt x="743560" y="503989"/>
                  </a:moveTo>
                  <a:lnTo>
                    <a:pt x="157286" y="387246"/>
                  </a:lnTo>
                  <a:cubicBezTo>
                    <a:pt x="51614" y="366205"/>
                    <a:pt x="-17001" y="263447"/>
                    <a:pt x="4031" y="157730"/>
                  </a:cubicBezTo>
                  <a:cubicBezTo>
                    <a:pt x="25063" y="52012"/>
                    <a:pt x="127778" y="-16631"/>
                    <a:pt x="233450" y="4410"/>
                  </a:cubicBezTo>
                  <a:lnTo>
                    <a:pt x="819724" y="121153"/>
                  </a:lnTo>
                  <a:cubicBezTo>
                    <a:pt x="925397" y="142194"/>
                    <a:pt x="994008" y="244952"/>
                    <a:pt x="972979" y="350669"/>
                  </a:cubicBezTo>
                  <a:cubicBezTo>
                    <a:pt x="951949" y="456386"/>
                    <a:pt x="849233" y="525028"/>
                    <a:pt x="743560" y="503989"/>
                  </a:cubicBezTo>
                </a:path>
              </a:pathLst>
            </a:custGeom>
            <a:solidFill>
              <a:srgbClr val="4E6DAA"/>
            </a:solidFill>
            <a:ln w="4849" cap="flat">
              <a:noFill/>
              <a:prstDash val="solid"/>
              <a:miter/>
            </a:ln>
          </p:spPr>
          <p:txBody>
            <a:bodyPr rtlCol="0" anchor="ctr"/>
            <a:lstStyle/>
            <a:p>
              <a:endParaRPr lang="en-US"/>
            </a:p>
          </p:txBody>
        </p:sp>
        <p:grpSp>
          <p:nvGrpSpPr>
            <p:cNvPr id="12" name="Graphic 4">
              <a:extLst>
                <a:ext uri="{FF2B5EF4-FFF2-40B4-BE49-F238E27FC236}">
                  <a16:creationId xmlns:a16="http://schemas.microsoft.com/office/drawing/2014/main" id="{1B3BC571-D293-81E9-DAFE-4CBD32E915E9}"/>
                </a:ext>
              </a:extLst>
            </p:cNvPr>
            <p:cNvGrpSpPr/>
            <p:nvPr/>
          </p:nvGrpSpPr>
          <p:grpSpPr>
            <a:xfrm>
              <a:off x="8112098" y="4195374"/>
              <a:ext cx="540619" cy="161792"/>
              <a:chOff x="8112098" y="4195374"/>
              <a:chExt cx="540619" cy="161792"/>
            </a:xfrm>
            <a:solidFill>
              <a:srgbClr val="FFFFFF"/>
            </a:solidFill>
          </p:grpSpPr>
          <p:sp>
            <p:nvSpPr>
              <p:cNvPr id="14" name="Freeform 13">
                <a:extLst>
                  <a:ext uri="{FF2B5EF4-FFF2-40B4-BE49-F238E27FC236}">
                    <a16:creationId xmlns:a16="http://schemas.microsoft.com/office/drawing/2014/main" id="{62EC08A7-B771-3021-8539-9E14129FFE5F}"/>
                  </a:ext>
                </a:extLst>
              </p:cNvPr>
              <p:cNvSpPr/>
              <p:nvPr/>
            </p:nvSpPr>
            <p:spPr>
              <a:xfrm>
                <a:off x="8112098" y="4195374"/>
                <a:ext cx="65884" cy="65908"/>
              </a:xfrm>
              <a:custGeom>
                <a:avLst/>
                <a:gdLst>
                  <a:gd name="connsiteX0" fmla="*/ 65504 w 65884"/>
                  <a:gd name="connsiteY0" fmla="*/ 40008 h 65908"/>
                  <a:gd name="connsiteX1" fmla="*/ 26782 w 65884"/>
                  <a:gd name="connsiteY1" fmla="*/ 65901 h 65908"/>
                  <a:gd name="connsiteX2" fmla="*/ 900 w 65884"/>
                  <a:gd name="connsiteY2" fmla="*/ 27162 h 65908"/>
                  <a:gd name="connsiteX3" fmla="*/ 39622 w 65884"/>
                  <a:gd name="connsiteY3" fmla="*/ 1270 h 65908"/>
                  <a:gd name="connsiteX4" fmla="*/ 39642 w 65884"/>
                  <a:gd name="connsiteY4" fmla="*/ 1274 h 65908"/>
                  <a:gd name="connsiteX5" fmla="*/ 65510 w 65884"/>
                  <a:gd name="connsiteY5" fmla="*/ 39980 h 65908"/>
                  <a:gd name="connsiteX6" fmla="*/ 65504 w 65884"/>
                  <a:gd name="connsiteY6" fmla="*/ 40008 h 6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84" h="65908">
                    <a:moveTo>
                      <a:pt x="65504" y="40008"/>
                    </a:moveTo>
                    <a:cubicBezTo>
                      <a:pt x="61958" y="57856"/>
                      <a:pt x="44622" y="69448"/>
                      <a:pt x="26782" y="65901"/>
                    </a:cubicBezTo>
                    <a:cubicBezTo>
                      <a:pt x="8942" y="62354"/>
                      <a:pt x="-2646" y="45010"/>
                      <a:pt x="900" y="27162"/>
                    </a:cubicBezTo>
                    <a:cubicBezTo>
                      <a:pt x="4446" y="9315"/>
                      <a:pt x="21782" y="-2278"/>
                      <a:pt x="39622" y="1270"/>
                    </a:cubicBezTo>
                    <a:cubicBezTo>
                      <a:pt x="39629" y="1271"/>
                      <a:pt x="39635" y="1272"/>
                      <a:pt x="39642" y="1274"/>
                    </a:cubicBezTo>
                    <a:cubicBezTo>
                      <a:pt x="57469" y="4816"/>
                      <a:pt x="69050" y="22145"/>
                      <a:pt x="65510" y="39980"/>
                    </a:cubicBezTo>
                    <a:cubicBezTo>
                      <a:pt x="65508" y="39989"/>
                      <a:pt x="65506" y="39999"/>
                      <a:pt x="65504" y="40008"/>
                    </a:cubicBezTo>
                  </a:path>
                </a:pathLst>
              </a:custGeom>
              <a:solidFill>
                <a:srgbClr val="FFFFFF"/>
              </a:solidFill>
              <a:ln w="48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B7A0428-473D-629E-EEF5-71E970679681}"/>
                  </a:ext>
                </a:extLst>
              </p:cNvPr>
              <p:cNvSpPr/>
              <p:nvPr/>
            </p:nvSpPr>
            <p:spPr>
              <a:xfrm>
                <a:off x="8208378" y="4214561"/>
                <a:ext cx="65882" cy="65908"/>
              </a:xfrm>
              <a:custGeom>
                <a:avLst/>
                <a:gdLst>
                  <a:gd name="connsiteX0" fmla="*/ 65512 w 65882"/>
                  <a:gd name="connsiteY0" fmla="*/ 40010 h 65908"/>
                  <a:gd name="connsiteX1" fmla="*/ 26790 w 65882"/>
                  <a:gd name="connsiteY1" fmla="*/ 65903 h 65908"/>
                  <a:gd name="connsiteX2" fmla="*/ 908 w 65882"/>
                  <a:gd name="connsiteY2" fmla="*/ 27164 h 65908"/>
                  <a:gd name="connsiteX3" fmla="*/ 39630 w 65882"/>
                  <a:gd name="connsiteY3" fmla="*/ 1271 h 65908"/>
                  <a:gd name="connsiteX4" fmla="*/ 39650 w 65882"/>
                  <a:gd name="connsiteY4" fmla="*/ 1275 h 65908"/>
                  <a:gd name="connsiteX5" fmla="*/ 65514 w 65882"/>
                  <a:gd name="connsiteY5" fmla="*/ 40001 h 65908"/>
                  <a:gd name="connsiteX6" fmla="*/ 65512 w 65882"/>
                  <a:gd name="connsiteY6" fmla="*/ 40010 h 6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82" h="65908">
                    <a:moveTo>
                      <a:pt x="65512" y="40010"/>
                    </a:moveTo>
                    <a:cubicBezTo>
                      <a:pt x="61966" y="57857"/>
                      <a:pt x="44630" y="69450"/>
                      <a:pt x="26790" y="65903"/>
                    </a:cubicBezTo>
                    <a:cubicBezTo>
                      <a:pt x="8950" y="62356"/>
                      <a:pt x="-2637" y="45012"/>
                      <a:pt x="908" y="27164"/>
                    </a:cubicBezTo>
                    <a:cubicBezTo>
                      <a:pt x="4454" y="9317"/>
                      <a:pt x="21791" y="-2276"/>
                      <a:pt x="39630" y="1271"/>
                    </a:cubicBezTo>
                    <a:cubicBezTo>
                      <a:pt x="39637" y="1273"/>
                      <a:pt x="39644" y="1274"/>
                      <a:pt x="39650" y="1275"/>
                    </a:cubicBezTo>
                    <a:cubicBezTo>
                      <a:pt x="57481" y="4824"/>
                      <a:pt x="69061" y="22162"/>
                      <a:pt x="65514" y="40001"/>
                    </a:cubicBezTo>
                    <a:cubicBezTo>
                      <a:pt x="65513" y="40004"/>
                      <a:pt x="65513" y="40007"/>
                      <a:pt x="65512" y="40010"/>
                    </a:cubicBezTo>
                  </a:path>
                </a:pathLst>
              </a:custGeom>
              <a:solidFill>
                <a:srgbClr val="FFFFFF"/>
              </a:solidFill>
              <a:ln w="484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5ADDA39-42E2-0C6F-BC53-6B677D55AD73}"/>
                  </a:ext>
                </a:extLst>
              </p:cNvPr>
              <p:cNvSpPr/>
              <p:nvPr/>
            </p:nvSpPr>
            <p:spPr>
              <a:xfrm>
                <a:off x="8308763" y="4234570"/>
                <a:ext cx="65884" cy="65908"/>
              </a:xfrm>
              <a:custGeom>
                <a:avLst/>
                <a:gdLst>
                  <a:gd name="connsiteX0" fmla="*/ 65521 w 65884"/>
                  <a:gd name="connsiteY0" fmla="*/ 40012 h 65908"/>
                  <a:gd name="connsiteX1" fmla="*/ 26799 w 65884"/>
                  <a:gd name="connsiteY1" fmla="*/ 65904 h 65908"/>
                  <a:gd name="connsiteX2" fmla="*/ 917 w 65884"/>
                  <a:gd name="connsiteY2" fmla="*/ 27166 h 65908"/>
                  <a:gd name="connsiteX3" fmla="*/ 39639 w 65884"/>
                  <a:gd name="connsiteY3" fmla="*/ 1273 h 65908"/>
                  <a:gd name="connsiteX4" fmla="*/ 39658 w 65884"/>
                  <a:gd name="connsiteY4" fmla="*/ 1277 h 65908"/>
                  <a:gd name="connsiteX5" fmla="*/ 65526 w 65884"/>
                  <a:gd name="connsiteY5" fmla="*/ 39983 h 65908"/>
                  <a:gd name="connsiteX6" fmla="*/ 65521 w 65884"/>
                  <a:gd name="connsiteY6" fmla="*/ 40012 h 6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84" h="65908">
                    <a:moveTo>
                      <a:pt x="65521" y="40012"/>
                    </a:moveTo>
                    <a:cubicBezTo>
                      <a:pt x="61975" y="57859"/>
                      <a:pt x="44639" y="69452"/>
                      <a:pt x="26799" y="65904"/>
                    </a:cubicBezTo>
                    <a:cubicBezTo>
                      <a:pt x="8959" y="62357"/>
                      <a:pt x="-2629" y="45013"/>
                      <a:pt x="917" y="27166"/>
                    </a:cubicBezTo>
                    <a:cubicBezTo>
                      <a:pt x="4463" y="9318"/>
                      <a:pt x="21799" y="-2274"/>
                      <a:pt x="39639" y="1273"/>
                    </a:cubicBezTo>
                    <a:cubicBezTo>
                      <a:pt x="39645" y="1275"/>
                      <a:pt x="39652" y="1276"/>
                      <a:pt x="39658" y="1277"/>
                    </a:cubicBezTo>
                    <a:cubicBezTo>
                      <a:pt x="57486" y="4819"/>
                      <a:pt x="69067" y="22149"/>
                      <a:pt x="65526" y="39983"/>
                    </a:cubicBezTo>
                    <a:cubicBezTo>
                      <a:pt x="65525" y="39993"/>
                      <a:pt x="65523" y="40002"/>
                      <a:pt x="65521" y="40012"/>
                    </a:cubicBezTo>
                  </a:path>
                </a:pathLst>
              </a:custGeom>
              <a:solidFill>
                <a:srgbClr val="FFFFFF"/>
              </a:solidFill>
              <a:ln w="484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69ADEFB-C9A2-D5E9-9780-F9968347F7E0}"/>
                  </a:ext>
                </a:extLst>
              </p:cNvPr>
              <p:cNvSpPr/>
              <p:nvPr/>
            </p:nvSpPr>
            <p:spPr>
              <a:xfrm>
                <a:off x="8405232" y="4253777"/>
                <a:ext cx="65884" cy="65908"/>
              </a:xfrm>
              <a:custGeom>
                <a:avLst/>
                <a:gdLst>
                  <a:gd name="connsiteX0" fmla="*/ 65529 w 65884"/>
                  <a:gd name="connsiteY0" fmla="*/ 40013 h 65908"/>
                  <a:gd name="connsiteX1" fmla="*/ 26807 w 65884"/>
                  <a:gd name="connsiteY1" fmla="*/ 65906 h 65908"/>
                  <a:gd name="connsiteX2" fmla="*/ 925 w 65884"/>
                  <a:gd name="connsiteY2" fmla="*/ 27167 h 65908"/>
                  <a:gd name="connsiteX3" fmla="*/ 39647 w 65884"/>
                  <a:gd name="connsiteY3" fmla="*/ 1275 h 65908"/>
                  <a:gd name="connsiteX4" fmla="*/ 39667 w 65884"/>
                  <a:gd name="connsiteY4" fmla="*/ 1279 h 65908"/>
                  <a:gd name="connsiteX5" fmla="*/ 65535 w 65884"/>
                  <a:gd name="connsiteY5" fmla="*/ 39985 h 65908"/>
                  <a:gd name="connsiteX6" fmla="*/ 65529 w 65884"/>
                  <a:gd name="connsiteY6" fmla="*/ 40013 h 6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84" h="65908">
                    <a:moveTo>
                      <a:pt x="65529" y="40013"/>
                    </a:moveTo>
                    <a:cubicBezTo>
                      <a:pt x="61983" y="57861"/>
                      <a:pt x="44647" y="69453"/>
                      <a:pt x="26807" y="65906"/>
                    </a:cubicBezTo>
                    <a:cubicBezTo>
                      <a:pt x="8967" y="62359"/>
                      <a:pt x="-2621" y="45015"/>
                      <a:pt x="925" y="27167"/>
                    </a:cubicBezTo>
                    <a:cubicBezTo>
                      <a:pt x="4471" y="9320"/>
                      <a:pt x="21807" y="-2273"/>
                      <a:pt x="39647" y="1275"/>
                    </a:cubicBezTo>
                    <a:cubicBezTo>
                      <a:pt x="39654" y="1276"/>
                      <a:pt x="39660" y="1277"/>
                      <a:pt x="39667" y="1279"/>
                    </a:cubicBezTo>
                    <a:cubicBezTo>
                      <a:pt x="57494" y="4821"/>
                      <a:pt x="69075" y="22150"/>
                      <a:pt x="65535" y="39985"/>
                    </a:cubicBezTo>
                    <a:cubicBezTo>
                      <a:pt x="65533" y="39994"/>
                      <a:pt x="65531" y="40004"/>
                      <a:pt x="65529" y="40013"/>
                    </a:cubicBezTo>
                  </a:path>
                </a:pathLst>
              </a:custGeom>
              <a:solidFill>
                <a:srgbClr val="FFFFFF"/>
              </a:solidFill>
              <a:ln w="48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CF938F6-0196-7502-989A-CBF588692287}"/>
                  </a:ext>
                </a:extLst>
              </p:cNvPr>
              <p:cNvSpPr/>
              <p:nvPr/>
            </p:nvSpPr>
            <p:spPr>
              <a:xfrm>
                <a:off x="8496724" y="4273079"/>
                <a:ext cx="65897" cy="65908"/>
              </a:xfrm>
              <a:custGeom>
                <a:avLst/>
                <a:gdLst>
                  <a:gd name="connsiteX0" fmla="*/ 65532 w 65897"/>
                  <a:gd name="connsiteY0" fmla="*/ 40041 h 65908"/>
                  <a:gd name="connsiteX1" fmla="*/ 26789 w 65897"/>
                  <a:gd name="connsiteY1" fmla="*/ 65902 h 65908"/>
                  <a:gd name="connsiteX2" fmla="*/ 938 w 65897"/>
                  <a:gd name="connsiteY2" fmla="*/ 27143 h 65908"/>
                  <a:gd name="connsiteX3" fmla="*/ 39681 w 65897"/>
                  <a:gd name="connsiteY3" fmla="*/ 1282 h 65908"/>
                  <a:gd name="connsiteX4" fmla="*/ 39684 w 65897"/>
                  <a:gd name="connsiteY4" fmla="*/ 1282 h 65908"/>
                  <a:gd name="connsiteX5" fmla="*/ 65556 w 65897"/>
                  <a:gd name="connsiteY5" fmla="*/ 39985 h 65908"/>
                  <a:gd name="connsiteX6" fmla="*/ 65546 w 65897"/>
                  <a:gd name="connsiteY6" fmla="*/ 40036 h 6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97" h="65908">
                    <a:moveTo>
                      <a:pt x="65532" y="40041"/>
                    </a:moveTo>
                    <a:cubicBezTo>
                      <a:pt x="61972" y="57885"/>
                      <a:pt x="44626" y="69464"/>
                      <a:pt x="26789" y="65902"/>
                    </a:cubicBezTo>
                    <a:cubicBezTo>
                      <a:pt x="8952" y="62340"/>
                      <a:pt x="-2622" y="44987"/>
                      <a:pt x="938" y="27143"/>
                    </a:cubicBezTo>
                    <a:cubicBezTo>
                      <a:pt x="4499" y="9298"/>
                      <a:pt x="21844" y="-2280"/>
                      <a:pt x="39681" y="1282"/>
                    </a:cubicBezTo>
                    <a:cubicBezTo>
                      <a:pt x="39682" y="1282"/>
                      <a:pt x="39683" y="1282"/>
                      <a:pt x="39684" y="1282"/>
                    </a:cubicBezTo>
                    <a:cubicBezTo>
                      <a:pt x="57512" y="4822"/>
                      <a:pt x="69095" y="22150"/>
                      <a:pt x="65556" y="39985"/>
                    </a:cubicBezTo>
                    <a:cubicBezTo>
                      <a:pt x="65553" y="40002"/>
                      <a:pt x="65550" y="40019"/>
                      <a:pt x="65546" y="40036"/>
                    </a:cubicBezTo>
                  </a:path>
                </a:pathLst>
              </a:custGeom>
              <a:solidFill>
                <a:srgbClr val="FFFFFF"/>
              </a:solidFill>
              <a:ln w="484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07A4AAA-B489-D4DF-EF94-98F4474BAD52}"/>
                  </a:ext>
                </a:extLst>
              </p:cNvPr>
              <p:cNvSpPr/>
              <p:nvPr/>
            </p:nvSpPr>
            <p:spPr>
              <a:xfrm>
                <a:off x="8586835" y="4291259"/>
                <a:ext cx="65882" cy="65908"/>
              </a:xfrm>
              <a:custGeom>
                <a:avLst/>
                <a:gdLst>
                  <a:gd name="connsiteX0" fmla="*/ 65541 w 65882"/>
                  <a:gd name="connsiteY0" fmla="*/ 40035 h 65908"/>
                  <a:gd name="connsiteX1" fmla="*/ 26804 w 65882"/>
                  <a:gd name="connsiteY1" fmla="*/ 65905 h 65908"/>
                  <a:gd name="connsiteX2" fmla="*/ 945 w 65882"/>
                  <a:gd name="connsiteY2" fmla="*/ 27152 h 65908"/>
                  <a:gd name="connsiteX3" fmla="*/ 39679 w 65882"/>
                  <a:gd name="connsiteY3" fmla="*/ 1281 h 65908"/>
                  <a:gd name="connsiteX4" fmla="*/ 65547 w 65882"/>
                  <a:gd name="connsiteY4" fmla="*/ 40003 h 65908"/>
                  <a:gd name="connsiteX5" fmla="*/ 65541 w 65882"/>
                  <a:gd name="connsiteY5" fmla="*/ 40035 h 6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82" h="65908">
                    <a:moveTo>
                      <a:pt x="65541" y="40035"/>
                    </a:moveTo>
                    <a:cubicBezTo>
                      <a:pt x="61985" y="57881"/>
                      <a:pt x="44642" y="69463"/>
                      <a:pt x="26804" y="65905"/>
                    </a:cubicBezTo>
                    <a:cubicBezTo>
                      <a:pt x="8966" y="62348"/>
                      <a:pt x="-2612" y="44997"/>
                      <a:pt x="945" y="27152"/>
                    </a:cubicBezTo>
                    <a:cubicBezTo>
                      <a:pt x="4501" y="9308"/>
                      <a:pt x="21842" y="-2275"/>
                      <a:pt x="39679" y="1281"/>
                    </a:cubicBezTo>
                    <a:cubicBezTo>
                      <a:pt x="57510" y="4827"/>
                      <a:pt x="69092" y="22164"/>
                      <a:pt x="65547" y="40003"/>
                    </a:cubicBezTo>
                    <a:cubicBezTo>
                      <a:pt x="65545" y="40014"/>
                      <a:pt x="65543" y="40024"/>
                      <a:pt x="65541" y="40035"/>
                    </a:cubicBezTo>
                  </a:path>
                </a:pathLst>
              </a:custGeom>
              <a:solidFill>
                <a:srgbClr val="FFFFFF"/>
              </a:solidFill>
              <a:ln w="4849"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DA331EFE-7E18-FDD0-22D9-30AD80AD993B}"/>
                </a:ext>
              </a:extLst>
            </p:cNvPr>
            <p:cNvSpPr/>
            <p:nvPr/>
          </p:nvSpPr>
          <p:spPr>
            <a:xfrm>
              <a:off x="7908217" y="4027575"/>
              <a:ext cx="1022133" cy="593306"/>
            </a:xfrm>
            <a:custGeom>
              <a:avLst/>
              <a:gdLst>
                <a:gd name="connsiteX0" fmla="*/ 241 w 1022133"/>
                <a:gd name="connsiteY0" fmla="*/ 618 h 593306"/>
                <a:gd name="connsiteX1" fmla="*/ 1022375 w 1022133"/>
                <a:gd name="connsiteY1" fmla="*/ 618 h 593306"/>
                <a:gd name="connsiteX2" fmla="*/ 1022375 w 1022133"/>
                <a:gd name="connsiteY2" fmla="*/ 593924 h 593306"/>
                <a:gd name="connsiteX3" fmla="*/ 241 w 1022133"/>
                <a:gd name="connsiteY3" fmla="*/ 593924 h 593306"/>
              </a:gdLst>
              <a:ahLst/>
              <a:cxnLst>
                <a:cxn ang="0">
                  <a:pos x="connsiteX0" y="connsiteY0"/>
                </a:cxn>
                <a:cxn ang="0">
                  <a:pos x="connsiteX1" y="connsiteY1"/>
                </a:cxn>
                <a:cxn ang="0">
                  <a:pos x="connsiteX2" y="connsiteY2"/>
                </a:cxn>
                <a:cxn ang="0">
                  <a:pos x="connsiteX3" y="connsiteY3"/>
                </a:cxn>
              </a:cxnLst>
              <a:rect l="l" t="t" r="r" b="b"/>
              <a:pathLst>
                <a:path w="1022133" h="593306">
                  <a:moveTo>
                    <a:pt x="241" y="618"/>
                  </a:moveTo>
                  <a:lnTo>
                    <a:pt x="1022375" y="618"/>
                  </a:lnTo>
                  <a:lnTo>
                    <a:pt x="1022375" y="593924"/>
                  </a:lnTo>
                  <a:lnTo>
                    <a:pt x="241" y="593924"/>
                  </a:lnTo>
                  <a:close/>
                </a:path>
              </a:pathLst>
            </a:custGeom>
            <a:noFill/>
            <a:ln w="4849" cap="flat">
              <a:noFill/>
              <a:prstDash val="solid"/>
              <a:miter/>
            </a:ln>
          </p:spPr>
          <p:txBody>
            <a:bodyPr rtlCol="0" anchor="ctr"/>
            <a:lstStyle/>
            <a:p>
              <a:endParaRPr lang="en-US"/>
            </a:p>
          </p:txBody>
        </p:sp>
      </p:grpSp>
      <p:sp>
        <p:nvSpPr>
          <p:cNvPr id="69" name="Freeform 68">
            <a:extLst>
              <a:ext uri="{FF2B5EF4-FFF2-40B4-BE49-F238E27FC236}">
                <a16:creationId xmlns:a16="http://schemas.microsoft.com/office/drawing/2014/main" id="{CFD251D8-55EA-4403-1D0E-7E84D5D0FB18}"/>
              </a:ext>
            </a:extLst>
          </p:cNvPr>
          <p:cNvSpPr/>
          <p:nvPr userDrawn="1"/>
        </p:nvSpPr>
        <p:spPr>
          <a:xfrm rot="3595029">
            <a:off x="31186" y="4788336"/>
            <a:ext cx="2941108" cy="3186065"/>
          </a:xfrm>
          <a:custGeom>
            <a:avLst/>
            <a:gdLst>
              <a:gd name="connsiteX0" fmla="*/ 89145 w 3600157"/>
              <a:gd name="connsiteY0" fmla="*/ 2932001 h 3900005"/>
              <a:gd name="connsiteX1" fmla="*/ 710988 w 3600157"/>
              <a:gd name="connsiteY1" fmla="*/ 2442238 h 3900005"/>
              <a:gd name="connsiteX2" fmla="*/ 1210065 w 3600157"/>
              <a:gd name="connsiteY2" fmla="*/ 2232940 h 3900005"/>
              <a:gd name="connsiteX3" fmla="*/ 1986154 w 3600157"/>
              <a:gd name="connsiteY3" fmla="*/ 1421968 h 3900005"/>
              <a:gd name="connsiteX4" fmla="*/ 2239455 w 3600157"/>
              <a:gd name="connsiteY4" fmla="*/ 732745 h 3900005"/>
              <a:gd name="connsiteX5" fmla="*/ 2908159 w 3600157"/>
              <a:gd name="connsiteY5" fmla="*/ 78405 h 3900005"/>
              <a:gd name="connsiteX6" fmla="*/ 3587664 w 3600157"/>
              <a:gd name="connsiteY6" fmla="*/ 18043 h 3900005"/>
              <a:gd name="connsiteX7" fmla="*/ 3600157 w 3600157"/>
              <a:gd name="connsiteY7" fmla="*/ 20846 h 3900005"/>
              <a:gd name="connsiteX8" fmla="*/ 1353038 w 3600157"/>
              <a:gd name="connsiteY8" fmla="*/ 3900005 h 3900005"/>
              <a:gd name="connsiteX9" fmla="*/ 0 w 3600157"/>
              <a:gd name="connsiteY9" fmla="*/ 3116217 h 3900005"/>
              <a:gd name="connsiteX10" fmla="*/ 21801 w 3600157"/>
              <a:gd name="connsiteY10" fmla="*/ 3058184 h 3900005"/>
              <a:gd name="connsiteX11" fmla="*/ 89145 w 3600157"/>
              <a:gd name="connsiteY11" fmla="*/ 2932001 h 390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157" h="3900005">
                <a:moveTo>
                  <a:pt x="89145" y="2932001"/>
                </a:moveTo>
                <a:cubicBezTo>
                  <a:pt x="216452" y="2727470"/>
                  <a:pt x="419869" y="2553883"/>
                  <a:pt x="710988" y="2442238"/>
                </a:cubicBezTo>
                <a:cubicBezTo>
                  <a:pt x="879475" y="2377716"/>
                  <a:pt x="1042490" y="2299742"/>
                  <a:pt x="1210065" y="2232940"/>
                </a:cubicBezTo>
                <a:cubicBezTo>
                  <a:pt x="1592638" y="2080185"/>
                  <a:pt x="1847078" y="1807049"/>
                  <a:pt x="1986154" y="1421968"/>
                </a:cubicBezTo>
                <a:cubicBezTo>
                  <a:pt x="2069372" y="1191695"/>
                  <a:pt x="2146889" y="959142"/>
                  <a:pt x="2239455" y="732745"/>
                </a:cubicBezTo>
                <a:cubicBezTo>
                  <a:pt x="2366903" y="420622"/>
                  <a:pt x="2580988" y="189893"/>
                  <a:pt x="2908159" y="78405"/>
                </a:cubicBezTo>
                <a:cubicBezTo>
                  <a:pt x="3142878" y="-1621"/>
                  <a:pt x="3369332" y="-17751"/>
                  <a:pt x="3587664" y="18043"/>
                </a:cubicBezTo>
                <a:lnTo>
                  <a:pt x="3600157" y="20846"/>
                </a:lnTo>
                <a:lnTo>
                  <a:pt x="1353038" y="3900005"/>
                </a:lnTo>
                <a:lnTo>
                  <a:pt x="0" y="3116217"/>
                </a:lnTo>
                <a:lnTo>
                  <a:pt x="21801" y="3058184"/>
                </a:lnTo>
                <a:cubicBezTo>
                  <a:pt x="41266" y="3015051"/>
                  <a:pt x="63683" y="2972907"/>
                  <a:pt x="89145" y="2932001"/>
                </a:cubicBezTo>
                <a:close/>
              </a:path>
            </a:pathLst>
          </a:custGeom>
          <a:solidFill>
            <a:srgbClr val="F8F0B3"/>
          </a:solidFill>
          <a:ln w="22771" cap="flat">
            <a:noFill/>
            <a:prstDash val="solid"/>
            <a:miter/>
          </a:ln>
        </p:spPr>
        <p:txBody>
          <a:bodyPr rtlCol="0" anchor="ctr"/>
          <a:lstStyle/>
          <a:p>
            <a:endParaRPr lang="en-US" dirty="0"/>
          </a:p>
        </p:txBody>
      </p:sp>
      <p:sp>
        <p:nvSpPr>
          <p:cNvPr id="70" name="Google Shape;86;p13">
            <a:extLst>
              <a:ext uri="{FF2B5EF4-FFF2-40B4-BE49-F238E27FC236}">
                <a16:creationId xmlns:a16="http://schemas.microsoft.com/office/drawing/2014/main" id="{77B5B0F5-5531-F0CF-F161-8DFF444274A9}"/>
              </a:ext>
            </a:extLst>
          </p:cNvPr>
          <p:cNvSpPr txBox="1"/>
          <p:nvPr userDrawn="1"/>
        </p:nvSpPr>
        <p:spPr>
          <a:xfrm>
            <a:off x="812029" y="2262458"/>
            <a:ext cx="5470607" cy="1410643"/>
          </a:xfrm>
          <a:prstGeom prst="rect">
            <a:avLst/>
          </a:prstGeom>
          <a:noFill/>
          <a:ln>
            <a:noFill/>
          </a:ln>
        </p:spPr>
        <p:txBody>
          <a:bodyPr spcFirstLastPara="1" wrap="square" lIns="0" tIns="0" rIns="0" bIns="0" anchor="t" anchorCtr="0">
            <a:spAutoFit/>
          </a:bodyPr>
          <a:lstStyle/>
          <a:p>
            <a:pPr lvl="0">
              <a:lnSpc>
                <a:spcPts val="5500"/>
              </a:lnSpc>
              <a:defRPr/>
            </a:pPr>
            <a:r>
              <a:rPr lang="en-AU" sz="5500" b="1" dirty="0">
                <a:solidFill>
                  <a:schemeClr val="bg1"/>
                </a:solidFill>
              </a:rPr>
              <a:t>Social media age restrictions</a:t>
            </a:r>
            <a:endParaRPr kumimoji="0" lang="en-US" sz="5500" i="0" u="none" strike="noStrike" kern="1200" cap="none" spc="30" normalizeH="0" noProof="0" dirty="0">
              <a:ln>
                <a:noFill/>
              </a:ln>
              <a:solidFill>
                <a:schemeClr val="bg1"/>
              </a:solidFill>
              <a:effectLst/>
              <a:uLnTx/>
              <a:uFillTx/>
              <a:latin typeface="Arial" panose="020B0604020202020204" pitchFamily="34" charset="0"/>
              <a:ea typeface="Neue Machina Ultra-Bold"/>
              <a:cs typeface="Arial" panose="020B0604020202020204" pitchFamily="34" charset="0"/>
              <a:sym typeface="Neue Machina Ultra-Bold"/>
            </a:endParaRPr>
          </a:p>
        </p:txBody>
      </p:sp>
      <p:sp>
        <p:nvSpPr>
          <p:cNvPr id="71" name="Google Shape;89;p13">
            <a:extLst>
              <a:ext uri="{FF2B5EF4-FFF2-40B4-BE49-F238E27FC236}">
                <a16:creationId xmlns:a16="http://schemas.microsoft.com/office/drawing/2014/main" id="{052B4E84-0A0A-F8EB-66F1-9F819D40E942}"/>
              </a:ext>
            </a:extLst>
          </p:cNvPr>
          <p:cNvSpPr txBox="1"/>
          <p:nvPr userDrawn="1"/>
        </p:nvSpPr>
        <p:spPr>
          <a:xfrm>
            <a:off x="851785" y="1701346"/>
            <a:ext cx="2235972" cy="320088"/>
          </a:xfrm>
          <a:prstGeom prst="rect">
            <a:avLst/>
          </a:prstGeom>
          <a:noFill/>
          <a:ln>
            <a:noFill/>
          </a:ln>
        </p:spPr>
        <p:txBody>
          <a:bodyPr spcFirstLastPara="1" wrap="square" lIns="0" tIns="0" rIns="0" bIns="0" anchor="t" anchorCtr="0">
            <a:spAutoFit/>
          </a:bodyPr>
          <a:lstStyle/>
          <a:p>
            <a:pPr>
              <a:lnSpc>
                <a:spcPct val="130013"/>
              </a:lnSpc>
            </a:pPr>
            <a:r>
              <a:rPr lang="en-US" sz="1600" b="1" dirty="0">
                <a:solidFill>
                  <a:schemeClr val="bg1"/>
                </a:solidFill>
                <a:latin typeface="Arial" panose="020B0604020202020204" pitchFamily="34" charset="0"/>
                <a:cs typeface="Arial" panose="020B0604020202020204" pitchFamily="34" charset="0"/>
                <a:sym typeface="IBM Plex Sans"/>
              </a:rPr>
              <a:t>September 2025</a:t>
            </a:r>
            <a:endParaRPr sz="700" b="1" dirty="0">
              <a:solidFill>
                <a:schemeClr val="bg1"/>
              </a:solidFill>
              <a:latin typeface="Arial" panose="020B0604020202020204" pitchFamily="34" charset="0"/>
              <a:cs typeface="Arial" panose="020B0604020202020204" pitchFamily="34" charset="0"/>
            </a:endParaRPr>
          </a:p>
        </p:txBody>
      </p:sp>
      <p:sp>
        <p:nvSpPr>
          <p:cNvPr id="72" name="Google Shape;86;p13">
            <a:extLst>
              <a:ext uri="{FF2B5EF4-FFF2-40B4-BE49-F238E27FC236}">
                <a16:creationId xmlns:a16="http://schemas.microsoft.com/office/drawing/2014/main" id="{64563C53-D925-C48E-23C1-54E3B1948283}"/>
              </a:ext>
            </a:extLst>
          </p:cNvPr>
          <p:cNvSpPr txBox="1"/>
          <p:nvPr userDrawn="1"/>
        </p:nvSpPr>
        <p:spPr>
          <a:xfrm>
            <a:off x="838533" y="3921176"/>
            <a:ext cx="4799784" cy="461665"/>
          </a:xfrm>
          <a:prstGeom prst="rect">
            <a:avLst/>
          </a:prstGeom>
          <a:noFill/>
          <a:ln>
            <a:noFill/>
          </a:ln>
        </p:spPr>
        <p:txBody>
          <a:bodyPr spcFirstLastPara="1" wrap="square" lIns="0" tIns="0" rIns="0" bIns="0" anchor="t" anchorCtr="0">
            <a:spAutoFit/>
          </a:bodyPr>
          <a:lstStyle/>
          <a:p>
            <a:pPr lvl="0">
              <a:defRPr/>
            </a:pPr>
            <a:r>
              <a:rPr lang="en-AU" sz="3000" b="1" dirty="0">
                <a:solidFill>
                  <a:schemeClr val="accent2"/>
                </a:solidFill>
              </a:rPr>
              <a:t>What you need to know</a:t>
            </a:r>
            <a:endParaRPr kumimoji="0" lang="en-US" sz="3000" b="1" i="0" u="none" strike="noStrike" kern="1200" cap="none" spc="30" normalizeH="0" noProof="0" dirty="0">
              <a:ln>
                <a:noFill/>
              </a:ln>
              <a:solidFill>
                <a:schemeClr val="accent2"/>
              </a:solidFill>
              <a:effectLst/>
              <a:uLnTx/>
              <a:uFillTx/>
              <a:latin typeface="Arial" panose="020B0604020202020204" pitchFamily="34" charset="0"/>
              <a:ea typeface="Neue Machina Ultra-Bold"/>
              <a:cs typeface="Arial" panose="020B0604020202020204" pitchFamily="34" charset="0"/>
              <a:sym typeface="Neue Machina Ultra-Bold"/>
            </a:endParaRPr>
          </a:p>
        </p:txBody>
      </p:sp>
    </p:spTree>
    <p:extLst>
      <p:ext uri="{BB962C8B-B14F-4D97-AF65-F5344CB8AC3E}">
        <p14:creationId xmlns:p14="http://schemas.microsoft.com/office/powerpoint/2010/main" val="440055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accent5"/>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C7C4B876-26FF-2896-EBC7-4C1841E16D38}"/>
              </a:ext>
            </a:extLst>
          </p:cNvPr>
          <p:cNvSpPr/>
          <p:nvPr/>
        </p:nvSpPr>
        <p:spPr>
          <a:xfrm>
            <a:off x="-764130" y="5144897"/>
            <a:ext cx="12182061" cy="1522758"/>
          </a:xfrm>
          <a:custGeom>
            <a:avLst/>
            <a:gdLst>
              <a:gd name="connsiteX0" fmla="*/ 0 w 12182061"/>
              <a:gd name="connsiteY0" fmla="*/ 0 h 1522758"/>
              <a:gd name="connsiteX1" fmla="*/ 12182061 w 12182061"/>
              <a:gd name="connsiteY1" fmla="*/ 0 h 1522758"/>
              <a:gd name="connsiteX2" fmla="*/ 12182061 w 12182061"/>
              <a:gd name="connsiteY2" fmla="*/ 1522758 h 1522758"/>
              <a:gd name="connsiteX3" fmla="*/ 0 w 12182061"/>
              <a:gd name="connsiteY3" fmla="*/ 1522758 h 1522758"/>
            </a:gdLst>
            <a:ahLst/>
            <a:cxnLst>
              <a:cxn ang="0">
                <a:pos x="connsiteX0" y="connsiteY0"/>
              </a:cxn>
              <a:cxn ang="0">
                <a:pos x="connsiteX1" y="connsiteY1"/>
              </a:cxn>
              <a:cxn ang="0">
                <a:pos x="connsiteX2" y="connsiteY2"/>
              </a:cxn>
              <a:cxn ang="0">
                <a:pos x="connsiteX3" y="connsiteY3"/>
              </a:cxn>
            </a:cxnLst>
            <a:rect l="l" t="t" r="r" b="b"/>
            <a:pathLst>
              <a:path w="12182061" h="1522758">
                <a:moveTo>
                  <a:pt x="0" y="0"/>
                </a:moveTo>
                <a:lnTo>
                  <a:pt x="12182061" y="0"/>
                </a:lnTo>
                <a:lnTo>
                  <a:pt x="12182061" y="1522758"/>
                </a:lnTo>
                <a:lnTo>
                  <a:pt x="0" y="1522758"/>
                </a:lnTo>
                <a:close/>
              </a:path>
            </a:pathLst>
          </a:custGeom>
          <a:noFill/>
          <a:ln w="12680" cap="flat">
            <a:noFill/>
            <a:prstDash val="solid"/>
            <a:miter/>
          </a:ln>
        </p:spPr>
        <p:txBody>
          <a:bodyPr rtlCol="0" anchor="ctr"/>
          <a:lstStyle/>
          <a:p>
            <a:endParaRPr lang="en-US"/>
          </a:p>
        </p:txBody>
      </p:sp>
      <p:sp>
        <p:nvSpPr>
          <p:cNvPr id="2" name="Freeform 1">
            <a:extLst>
              <a:ext uri="{FF2B5EF4-FFF2-40B4-BE49-F238E27FC236}">
                <a16:creationId xmlns:a16="http://schemas.microsoft.com/office/drawing/2014/main" id="{2D994798-F588-ACBF-40D9-C5C4F1DF6661}"/>
              </a:ext>
            </a:extLst>
          </p:cNvPr>
          <p:cNvSpPr/>
          <p:nvPr userDrawn="1"/>
        </p:nvSpPr>
        <p:spPr>
          <a:xfrm>
            <a:off x="6092284" y="2303122"/>
            <a:ext cx="6099717" cy="4554878"/>
          </a:xfrm>
          <a:custGeom>
            <a:avLst/>
            <a:gdLst>
              <a:gd name="connsiteX0" fmla="*/ 5791138 w 6099717"/>
              <a:gd name="connsiteY0" fmla="*/ 2249 h 4554878"/>
              <a:gd name="connsiteX1" fmla="*/ 6008681 w 6099717"/>
              <a:gd name="connsiteY1" fmla="*/ 42285 h 4554878"/>
              <a:gd name="connsiteX2" fmla="*/ 6099717 w 6099717"/>
              <a:gd name="connsiteY2" fmla="*/ 83431 h 4554878"/>
              <a:gd name="connsiteX3" fmla="*/ 6099717 w 6099717"/>
              <a:gd name="connsiteY3" fmla="*/ 4554878 h 4554878"/>
              <a:gd name="connsiteX4" fmla="*/ 15656 w 6099717"/>
              <a:gd name="connsiteY4" fmla="*/ 4554878 h 4554878"/>
              <a:gd name="connsiteX5" fmla="*/ 12626 w 6099717"/>
              <a:gd name="connsiteY5" fmla="*/ 4537741 h 4554878"/>
              <a:gd name="connsiteX6" fmla="*/ 616892 w 6099717"/>
              <a:gd name="connsiteY6" fmla="*/ 3138769 h 4554878"/>
              <a:gd name="connsiteX7" fmla="*/ 2740712 w 6099717"/>
              <a:gd name="connsiteY7" fmla="*/ 2585786 h 4554878"/>
              <a:gd name="connsiteX8" fmla="*/ 4478481 w 6099717"/>
              <a:gd name="connsiteY8" fmla="*/ 728949 h 4554878"/>
              <a:gd name="connsiteX9" fmla="*/ 5146958 w 6099717"/>
              <a:gd name="connsiteY9" fmla="*/ 149478 h 4554878"/>
              <a:gd name="connsiteX10" fmla="*/ 5791138 w 6099717"/>
              <a:gd name="connsiteY10" fmla="*/ 2249 h 455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9717" h="4554878">
                <a:moveTo>
                  <a:pt x="5791138" y="2249"/>
                </a:moveTo>
                <a:cubicBezTo>
                  <a:pt x="5864717" y="7146"/>
                  <a:pt x="5937665" y="20151"/>
                  <a:pt x="6008681" y="42285"/>
                </a:cubicBezTo>
                <a:lnTo>
                  <a:pt x="6099717" y="83431"/>
                </a:lnTo>
                <a:lnTo>
                  <a:pt x="6099717" y="4554878"/>
                </a:lnTo>
                <a:lnTo>
                  <a:pt x="15656" y="4554878"/>
                </a:lnTo>
                <a:lnTo>
                  <a:pt x="12626" y="4537741"/>
                </a:lnTo>
                <a:cubicBezTo>
                  <a:pt x="-57681" y="4006233"/>
                  <a:pt x="168647" y="3433603"/>
                  <a:pt x="616892" y="3138769"/>
                </a:cubicBezTo>
                <a:cubicBezTo>
                  <a:pt x="1232124" y="2734148"/>
                  <a:pt x="2066208" y="2881445"/>
                  <a:pt x="2740712" y="2585786"/>
                </a:cubicBezTo>
                <a:cubicBezTo>
                  <a:pt x="3526373" y="2241439"/>
                  <a:pt x="3930593" y="1389192"/>
                  <a:pt x="4478481" y="728949"/>
                </a:cubicBezTo>
                <a:cubicBezTo>
                  <a:pt x="4668088" y="500471"/>
                  <a:pt x="4884259" y="287678"/>
                  <a:pt x="5146958" y="149478"/>
                </a:cubicBezTo>
                <a:cubicBezTo>
                  <a:pt x="5343981" y="45828"/>
                  <a:pt x="5570401" y="-12444"/>
                  <a:pt x="5791138" y="2249"/>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4">
            <a:extLst>
              <a:ext uri="{FF2B5EF4-FFF2-40B4-BE49-F238E27FC236}">
                <a16:creationId xmlns:a16="http://schemas.microsoft.com/office/drawing/2014/main" id="{6B5C3F63-C5CB-75D0-2AC1-573B1A0A044F}"/>
              </a:ext>
            </a:extLst>
          </p:cNvPr>
          <p:cNvSpPr txBox="1">
            <a:spLocks/>
          </p:cNvSpPr>
          <p:nvPr userDrawn="1"/>
        </p:nvSpPr>
        <p:spPr>
          <a:xfrm>
            <a:off x="10972800" y="6233939"/>
            <a:ext cx="755404" cy="365125"/>
          </a:xfrm>
          <a:prstGeom prst="rect">
            <a:avLst/>
          </a:prstGeom>
        </p:spPr>
        <p:txBody>
          <a:bodyPr anchor="ctr" anchorCtr="0"/>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a:fld id="{D1EE8A5E-E88E-BD4F-A919-AB961A45597C}" type="slidenum">
              <a:rPr lang="en-AU" sz="900" b="1" smtClean="0">
                <a:solidFill>
                  <a:schemeClr val="bg1"/>
                </a:solidFill>
              </a:rPr>
              <a:t>‹#›</a:t>
            </a:fld>
            <a:endParaRPr lang="en-AU" sz="900" b="1" dirty="0">
              <a:solidFill>
                <a:schemeClr val="bg1"/>
              </a:solidFill>
            </a:endParaRPr>
          </a:p>
        </p:txBody>
      </p:sp>
      <p:grpSp>
        <p:nvGrpSpPr>
          <p:cNvPr id="7" name="Graphic 30">
            <a:extLst>
              <a:ext uri="{FF2B5EF4-FFF2-40B4-BE49-F238E27FC236}">
                <a16:creationId xmlns:a16="http://schemas.microsoft.com/office/drawing/2014/main" id="{B77FF594-36DB-D4CD-64D8-CEB97A7A72EC}"/>
              </a:ext>
            </a:extLst>
          </p:cNvPr>
          <p:cNvGrpSpPr/>
          <p:nvPr userDrawn="1"/>
        </p:nvGrpSpPr>
        <p:grpSpPr>
          <a:xfrm>
            <a:off x="7682415" y="4654916"/>
            <a:ext cx="1012913" cy="943013"/>
            <a:chOff x="8037049" y="4437406"/>
            <a:chExt cx="1012913" cy="943013"/>
          </a:xfrm>
        </p:grpSpPr>
        <p:sp>
          <p:nvSpPr>
            <p:cNvPr id="8" name="Freeform 7">
              <a:extLst>
                <a:ext uri="{FF2B5EF4-FFF2-40B4-BE49-F238E27FC236}">
                  <a16:creationId xmlns:a16="http://schemas.microsoft.com/office/drawing/2014/main" id="{5A16C136-4236-E830-A8E8-42E714CB9486}"/>
                </a:ext>
              </a:extLst>
            </p:cNvPr>
            <p:cNvSpPr/>
            <p:nvPr/>
          </p:nvSpPr>
          <p:spPr>
            <a:xfrm rot="-720402">
              <a:off x="8108664" y="4519262"/>
              <a:ext cx="869685" cy="779300"/>
            </a:xfrm>
            <a:custGeom>
              <a:avLst/>
              <a:gdLst>
                <a:gd name="connsiteX0" fmla="*/ 348244 w 869685"/>
                <a:gd name="connsiteY0" fmla="*/ 50516 h 779300"/>
                <a:gd name="connsiteX1" fmla="*/ 13437 w 869685"/>
                <a:gd name="connsiteY1" fmla="*/ 629931 h 779300"/>
                <a:gd name="connsiteX2" fmla="*/ 50036 w 869685"/>
                <a:gd name="connsiteY2" fmla="*/ 766444 h 779300"/>
                <a:gd name="connsiteX3" fmla="*/ 100057 w 869685"/>
                <a:gd name="connsiteY3" fmla="*/ 779834 h 779300"/>
                <a:gd name="connsiteX4" fmla="*/ 769680 w 869685"/>
                <a:gd name="connsiteY4" fmla="*/ 779834 h 779300"/>
                <a:gd name="connsiteX5" fmla="*/ 869702 w 869685"/>
                <a:gd name="connsiteY5" fmla="*/ 679907 h 779300"/>
                <a:gd name="connsiteX6" fmla="*/ 856300 w 869685"/>
                <a:gd name="connsiteY6" fmla="*/ 629931 h 779300"/>
                <a:gd name="connsiteX7" fmla="*/ 521488 w 869685"/>
                <a:gd name="connsiteY7" fmla="*/ 50516 h 779300"/>
                <a:gd name="connsiteX8" fmla="*/ 384854 w 869685"/>
                <a:gd name="connsiteY8" fmla="*/ 13941 h 779300"/>
                <a:gd name="connsiteX9" fmla="*/ 348249 w 869685"/>
                <a:gd name="connsiteY9" fmla="*/ 50516 h 77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685" h="779300">
                  <a:moveTo>
                    <a:pt x="348244" y="50516"/>
                  </a:moveTo>
                  <a:lnTo>
                    <a:pt x="13437" y="629931"/>
                  </a:lnTo>
                  <a:cubicBezTo>
                    <a:pt x="-14186" y="677726"/>
                    <a:pt x="2200" y="738843"/>
                    <a:pt x="50036" y="766444"/>
                  </a:cubicBezTo>
                  <a:cubicBezTo>
                    <a:pt x="65243" y="775216"/>
                    <a:pt x="82496" y="779834"/>
                    <a:pt x="100057" y="779834"/>
                  </a:cubicBezTo>
                  <a:lnTo>
                    <a:pt x="769680" y="779834"/>
                  </a:lnTo>
                  <a:cubicBezTo>
                    <a:pt x="824920" y="779838"/>
                    <a:pt x="869702" y="735100"/>
                    <a:pt x="869702" y="679907"/>
                  </a:cubicBezTo>
                  <a:cubicBezTo>
                    <a:pt x="869706" y="662363"/>
                    <a:pt x="865084" y="645127"/>
                    <a:pt x="856300" y="629931"/>
                  </a:cubicBezTo>
                  <a:lnTo>
                    <a:pt x="521488" y="50516"/>
                  </a:lnTo>
                  <a:cubicBezTo>
                    <a:pt x="493868" y="2718"/>
                    <a:pt x="432694" y="-13657"/>
                    <a:pt x="384854" y="13941"/>
                  </a:cubicBezTo>
                  <a:cubicBezTo>
                    <a:pt x="369652" y="22712"/>
                    <a:pt x="357027" y="35326"/>
                    <a:pt x="348249" y="50516"/>
                  </a:cubicBezTo>
                </a:path>
              </a:pathLst>
            </a:custGeom>
            <a:solidFill>
              <a:srgbClr val="B5244D"/>
            </a:solidFill>
            <a:ln w="4271"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D3549FA-7D54-126E-73B9-15039C7A94CD}"/>
                </a:ext>
              </a:extLst>
            </p:cNvPr>
            <p:cNvSpPr/>
            <p:nvPr/>
          </p:nvSpPr>
          <p:spPr>
            <a:xfrm rot="-720402">
              <a:off x="8501494" y="4751070"/>
              <a:ext cx="105498" cy="413439"/>
            </a:xfrm>
            <a:custGeom>
              <a:avLst/>
              <a:gdLst>
                <a:gd name="connsiteX0" fmla="*/ 105607 w 105498"/>
                <a:gd name="connsiteY0" fmla="*/ 361030 h 413439"/>
                <a:gd name="connsiteX1" fmla="*/ 53152 w 105498"/>
                <a:gd name="connsiteY1" fmla="*/ 414027 h 413439"/>
                <a:gd name="connsiteX2" fmla="*/ 110 w 105498"/>
                <a:gd name="connsiteY2" fmla="*/ 361618 h 413439"/>
                <a:gd name="connsiteX3" fmla="*/ 52564 w 105498"/>
                <a:gd name="connsiteY3" fmla="*/ 308621 h 413439"/>
                <a:gd name="connsiteX4" fmla="*/ 52567 w 105498"/>
                <a:gd name="connsiteY4" fmla="*/ 308621 h 413439"/>
                <a:gd name="connsiteX5" fmla="*/ 105607 w 105498"/>
                <a:gd name="connsiteY5" fmla="*/ 361030 h 413439"/>
                <a:gd name="connsiteX6" fmla="*/ 89868 w 105498"/>
                <a:gd name="connsiteY6" fmla="*/ 255631 h 413439"/>
                <a:gd name="connsiteX7" fmla="*/ 15270 w 105498"/>
                <a:gd name="connsiteY7" fmla="*/ 255631 h 413439"/>
                <a:gd name="connsiteX8" fmla="*/ 3624 w 105498"/>
                <a:gd name="connsiteY8" fmla="*/ 588 h 413439"/>
                <a:gd name="connsiteX9" fmla="*/ 101514 w 105498"/>
                <a:gd name="connsiteY9" fmla="*/ 588 h 41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98" h="413439">
                  <a:moveTo>
                    <a:pt x="105607" y="361030"/>
                  </a:moveTo>
                  <a:cubicBezTo>
                    <a:pt x="105769" y="390138"/>
                    <a:pt x="82285" y="413865"/>
                    <a:pt x="53152" y="414027"/>
                  </a:cubicBezTo>
                  <a:cubicBezTo>
                    <a:pt x="24020" y="414189"/>
                    <a:pt x="272" y="390725"/>
                    <a:pt x="110" y="361618"/>
                  </a:cubicBezTo>
                  <a:cubicBezTo>
                    <a:pt x="-53" y="332511"/>
                    <a:pt x="23432" y="308783"/>
                    <a:pt x="52564" y="308621"/>
                  </a:cubicBezTo>
                  <a:cubicBezTo>
                    <a:pt x="52565" y="308621"/>
                    <a:pt x="52566" y="308621"/>
                    <a:pt x="52567" y="308621"/>
                  </a:cubicBezTo>
                  <a:cubicBezTo>
                    <a:pt x="81676" y="308514"/>
                    <a:pt x="105391" y="331947"/>
                    <a:pt x="105607" y="361030"/>
                  </a:cubicBezTo>
                  <a:moveTo>
                    <a:pt x="89868" y="255631"/>
                  </a:moveTo>
                  <a:lnTo>
                    <a:pt x="15270" y="255631"/>
                  </a:lnTo>
                  <a:lnTo>
                    <a:pt x="3624" y="588"/>
                  </a:lnTo>
                  <a:lnTo>
                    <a:pt x="101514" y="588"/>
                  </a:lnTo>
                  <a:close/>
                </a:path>
              </a:pathLst>
            </a:custGeom>
            <a:solidFill>
              <a:srgbClr val="FFFFFF"/>
            </a:solidFill>
            <a:ln w="4271" cap="flat">
              <a:noFill/>
              <a:prstDash val="solid"/>
              <a:miter/>
            </a:ln>
          </p:spPr>
          <p:txBody>
            <a:bodyPr rtlCol="0" anchor="ctr"/>
            <a:lstStyle/>
            <a:p>
              <a:endParaRPr lang="en-US"/>
            </a:p>
          </p:txBody>
        </p:sp>
      </p:grpSp>
      <p:grpSp>
        <p:nvGrpSpPr>
          <p:cNvPr id="10" name="Graphic 30">
            <a:extLst>
              <a:ext uri="{FF2B5EF4-FFF2-40B4-BE49-F238E27FC236}">
                <a16:creationId xmlns:a16="http://schemas.microsoft.com/office/drawing/2014/main" id="{1F1E29C5-DA1A-B85A-934E-7AFE30E304E1}"/>
              </a:ext>
            </a:extLst>
          </p:cNvPr>
          <p:cNvGrpSpPr/>
          <p:nvPr userDrawn="1"/>
        </p:nvGrpSpPr>
        <p:grpSpPr>
          <a:xfrm>
            <a:off x="9880809" y="4449875"/>
            <a:ext cx="873089" cy="872340"/>
            <a:chOff x="9534190" y="4673119"/>
            <a:chExt cx="873089" cy="872340"/>
          </a:xfrm>
        </p:grpSpPr>
        <p:sp>
          <p:nvSpPr>
            <p:cNvPr id="11" name="Freeform 10">
              <a:extLst>
                <a:ext uri="{FF2B5EF4-FFF2-40B4-BE49-F238E27FC236}">
                  <a16:creationId xmlns:a16="http://schemas.microsoft.com/office/drawing/2014/main" id="{5911F32F-0BD3-5FA8-4AAC-B69A94B0FDB3}"/>
                </a:ext>
              </a:extLst>
            </p:cNvPr>
            <p:cNvSpPr/>
            <p:nvPr/>
          </p:nvSpPr>
          <p:spPr>
            <a:xfrm rot="-300000">
              <a:off x="9567777" y="4706676"/>
              <a:ext cx="805915" cy="805224"/>
            </a:xfrm>
            <a:custGeom>
              <a:avLst/>
              <a:gdLst>
                <a:gd name="connsiteX0" fmla="*/ 797284 w 805915"/>
                <a:gd name="connsiteY0" fmla="*/ 318996 h 805224"/>
                <a:gd name="connsiteX1" fmla="*/ 319052 w 805915"/>
                <a:gd name="connsiteY1" fmla="*/ 9565 h 805224"/>
                <a:gd name="connsiteX2" fmla="*/ 9353 w 805915"/>
                <a:gd name="connsiteY2" fmla="*/ 487383 h 805224"/>
                <a:gd name="connsiteX3" fmla="*/ 487583 w 805915"/>
                <a:gd name="connsiteY3" fmla="*/ 796816 h 805224"/>
                <a:gd name="connsiteX4" fmla="*/ 797279 w 805915"/>
                <a:gd name="connsiteY4" fmla="*/ 318997 h 805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15" h="805224">
                  <a:moveTo>
                    <a:pt x="797284" y="318996"/>
                  </a:moveTo>
                  <a:cubicBezTo>
                    <a:pt x="750744" y="101603"/>
                    <a:pt x="536631" y="-36935"/>
                    <a:pt x="319052" y="9565"/>
                  </a:cubicBezTo>
                  <a:cubicBezTo>
                    <a:pt x="101470" y="56064"/>
                    <a:pt x="-37186" y="269991"/>
                    <a:pt x="9353" y="487383"/>
                  </a:cubicBezTo>
                  <a:cubicBezTo>
                    <a:pt x="55892" y="704778"/>
                    <a:pt x="270004" y="843315"/>
                    <a:pt x="487583" y="796816"/>
                  </a:cubicBezTo>
                  <a:cubicBezTo>
                    <a:pt x="705167" y="750317"/>
                    <a:pt x="843818" y="536388"/>
                    <a:pt x="797279" y="318997"/>
                  </a:cubicBezTo>
                </a:path>
              </a:pathLst>
            </a:custGeom>
            <a:solidFill>
              <a:srgbClr val="F3E269"/>
            </a:solidFill>
            <a:ln w="427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3582FCB-7A26-0457-C634-FB252D2F72A5}"/>
                </a:ext>
              </a:extLst>
            </p:cNvPr>
            <p:cNvSpPr/>
            <p:nvPr/>
          </p:nvSpPr>
          <p:spPr>
            <a:xfrm rot="-300000">
              <a:off x="9766765" y="4960676"/>
              <a:ext cx="93118" cy="135178"/>
            </a:xfrm>
            <a:custGeom>
              <a:avLst/>
              <a:gdLst>
                <a:gd name="connsiteX0" fmla="*/ 93523 w 93118"/>
                <a:gd name="connsiteY0" fmla="*/ 67949 h 135178"/>
                <a:gd name="connsiteX1" fmla="*/ 46553 w 93118"/>
                <a:gd name="connsiteY1" fmla="*/ 638 h 135178"/>
                <a:gd name="connsiteX2" fmla="*/ 407 w 93118"/>
                <a:gd name="connsiteY2" fmla="*/ 68517 h 135178"/>
                <a:gd name="connsiteX3" fmla="*/ 47360 w 93118"/>
                <a:gd name="connsiteY3" fmla="*/ 135815 h 135178"/>
                <a:gd name="connsiteX4" fmla="*/ 93506 w 93118"/>
                <a:gd name="connsiteY4" fmla="*/ 67936 h 135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18" h="135178">
                  <a:moveTo>
                    <a:pt x="93523" y="67949"/>
                  </a:moveTo>
                  <a:cubicBezTo>
                    <a:pt x="93297" y="30577"/>
                    <a:pt x="72279" y="484"/>
                    <a:pt x="46553" y="638"/>
                  </a:cubicBezTo>
                  <a:cubicBezTo>
                    <a:pt x="20826" y="792"/>
                    <a:pt x="189" y="31205"/>
                    <a:pt x="407" y="68517"/>
                  </a:cubicBezTo>
                  <a:cubicBezTo>
                    <a:pt x="624" y="105829"/>
                    <a:pt x="21659" y="135969"/>
                    <a:pt x="47360" y="135815"/>
                  </a:cubicBezTo>
                  <a:cubicBezTo>
                    <a:pt x="73061" y="135661"/>
                    <a:pt x="93746" y="105397"/>
                    <a:pt x="93506" y="67936"/>
                  </a:cubicBezTo>
                </a:path>
              </a:pathLst>
            </a:custGeom>
            <a:solidFill>
              <a:srgbClr val="071A2E"/>
            </a:solidFill>
            <a:ln w="427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DC887C8-B98E-5F24-9442-6BA6B7549146}"/>
                </a:ext>
              </a:extLst>
            </p:cNvPr>
            <p:cNvSpPr/>
            <p:nvPr/>
          </p:nvSpPr>
          <p:spPr>
            <a:xfrm rot="-300000">
              <a:off x="10065118" y="4934596"/>
              <a:ext cx="93118" cy="135178"/>
            </a:xfrm>
            <a:custGeom>
              <a:avLst/>
              <a:gdLst>
                <a:gd name="connsiteX0" fmla="*/ 93593 w 93118"/>
                <a:gd name="connsiteY0" fmla="*/ 67943 h 135178"/>
                <a:gd name="connsiteX1" fmla="*/ 46622 w 93118"/>
                <a:gd name="connsiteY1" fmla="*/ 632 h 135178"/>
                <a:gd name="connsiteX2" fmla="*/ 476 w 93118"/>
                <a:gd name="connsiteY2" fmla="*/ 68511 h 135178"/>
                <a:gd name="connsiteX3" fmla="*/ 47430 w 93118"/>
                <a:gd name="connsiteY3" fmla="*/ 135809 h 135178"/>
                <a:gd name="connsiteX4" fmla="*/ 93576 w 93118"/>
                <a:gd name="connsiteY4" fmla="*/ 67930 h 135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18" h="135178">
                  <a:moveTo>
                    <a:pt x="93593" y="67943"/>
                  </a:moveTo>
                  <a:cubicBezTo>
                    <a:pt x="93367" y="30571"/>
                    <a:pt x="72349" y="478"/>
                    <a:pt x="46622" y="632"/>
                  </a:cubicBezTo>
                  <a:cubicBezTo>
                    <a:pt x="20896" y="786"/>
                    <a:pt x="258" y="31199"/>
                    <a:pt x="476" y="68511"/>
                  </a:cubicBezTo>
                  <a:cubicBezTo>
                    <a:pt x="694" y="105823"/>
                    <a:pt x="21729" y="135962"/>
                    <a:pt x="47430" y="135809"/>
                  </a:cubicBezTo>
                  <a:cubicBezTo>
                    <a:pt x="73131" y="135655"/>
                    <a:pt x="93815" y="105391"/>
                    <a:pt x="93576" y="67930"/>
                  </a:cubicBezTo>
                </a:path>
              </a:pathLst>
            </a:custGeom>
            <a:solidFill>
              <a:srgbClr val="071A2E"/>
            </a:solidFill>
            <a:ln w="427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7459658-D4C6-617A-0A46-1688D47EB38C}"/>
                </a:ext>
              </a:extLst>
            </p:cNvPr>
            <p:cNvSpPr/>
            <p:nvPr/>
          </p:nvSpPr>
          <p:spPr>
            <a:xfrm rot="-300000">
              <a:off x="9856410" y="5162139"/>
              <a:ext cx="269074" cy="183076"/>
            </a:xfrm>
            <a:custGeom>
              <a:avLst/>
              <a:gdLst>
                <a:gd name="connsiteX0" fmla="*/ 269500 w 269074"/>
                <a:gd name="connsiteY0" fmla="*/ 92223 h 183076"/>
                <a:gd name="connsiteX1" fmla="*/ 134963 w 269074"/>
                <a:gd name="connsiteY1" fmla="*/ 183761 h 183076"/>
                <a:gd name="connsiteX2" fmla="*/ 426 w 269074"/>
                <a:gd name="connsiteY2" fmla="*/ 92223 h 183076"/>
                <a:gd name="connsiteX3" fmla="*/ 134963 w 269074"/>
                <a:gd name="connsiteY3" fmla="*/ 685 h 183076"/>
                <a:gd name="connsiteX4" fmla="*/ 269500 w 269074"/>
                <a:gd name="connsiteY4" fmla="*/ 92223 h 1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4" h="183076">
                  <a:moveTo>
                    <a:pt x="269500" y="92223"/>
                  </a:moveTo>
                  <a:cubicBezTo>
                    <a:pt x="269500" y="142778"/>
                    <a:pt x="209266" y="183761"/>
                    <a:pt x="134963" y="183761"/>
                  </a:cubicBezTo>
                  <a:cubicBezTo>
                    <a:pt x="60660" y="183761"/>
                    <a:pt x="426" y="142778"/>
                    <a:pt x="426" y="92223"/>
                  </a:cubicBezTo>
                  <a:cubicBezTo>
                    <a:pt x="426" y="41668"/>
                    <a:pt x="60660" y="685"/>
                    <a:pt x="134963" y="685"/>
                  </a:cubicBezTo>
                  <a:cubicBezTo>
                    <a:pt x="209266" y="685"/>
                    <a:pt x="269500" y="41668"/>
                    <a:pt x="269500" y="92223"/>
                  </a:cubicBezTo>
                  <a:close/>
                </a:path>
              </a:pathLst>
            </a:custGeom>
            <a:solidFill>
              <a:srgbClr val="FFFFFF"/>
            </a:solidFill>
            <a:ln w="4272" cap="flat">
              <a:noFill/>
              <a:prstDash val="solid"/>
              <a:miter/>
            </a:ln>
          </p:spPr>
          <p:txBody>
            <a:bodyPr rtlCol="0" anchor="ctr"/>
            <a:lstStyle/>
            <a:p>
              <a:endParaRPr lang="en-US"/>
            </a:p>
          </p:txBody>
        </p:sp>
      </p:grpSp>
      <p:grpSp>
        <p:nvGrpSpPr>
          <p:cNvPr id="15" name="Graphic 30">
            <a:extLst>
              <a:ext uri="{FF2B5EF4-FFF2-40B4-BE49-F238E27FC236}">
                <a16:creationId xmlns:a16="http://schemas.microsoft.com/office/drawing/2014/main" id="{F3067525-810A-B54B-D1A7-1B6846744637}"/>
              </a:ext>
            </a:extLst>
          </p:cNvPr>
          <p:cNvGrpSpPr/>
          <p:nvPr userDrawn="1"/>
        </p:nvGrpSpPr>
        <p:grpSpPr>
          <a:xfrm>
            <a:off x="10451196" y="2527199"/>
            <a:ext cx="913490" cy="1010909"/>
            <a:chOff x="10525426" y="2239735"/>
            <a:chExt cx="913490" cy="1010909"/>
          </a:xfrm>
        </p:grpSpPr>
        <p:sp>
          <p:nvSpPr>
            <p:cNvPr id="16" name="Freeform 15">
              <a:extLst>
                <a:ext uri="{FF2B5EF4-FFF2-40B4-BE49-F238E27FC236}">
                  <a16:creationId xmlns:a16="http://schemas.microsoft.com/office/drawing/2014/main" id="{A3286548-771D-F829-62CF-303398348AD6}"/>
                </a:ext>
              </a:extLst>
            </p:cNvPr>
            <p:cNvSpPr/>
            <p:nvPr/>
          </p:nvSpPr>
          <p:spPr>
            <a:xfrm rot="-419999">
              <a:off x="10578492" y="2285462"/>
              <a:ext cx="807358" cy="919455"/>
            </a:xfrm>
            <a:custGeom>
              <a:avLst/>
              <a:gdLst>
                <a:gd name="connsiteX0" fmla="*/ 384301 w 807358"/>
                <a:gd name="connsiteY0" fmla="*/ 8122 h 919455"/>
                <a:gd name="connsiteX1" fmla="*/ 27998 w 807358"/>
                <a:gd name="connsiteY1" fmla="*/ 152196 h 919455"/>
                <a:gd name="connsiteX2" fmla="*/ 623 w 807358"/>
                <a:gd name="connsiteY2" fmla="*/ 182072 h 919455"/>
                <a:gd name="connsiteX3" fmla="*/ 652 w 807358"/>
                <a:gd name="connsiteY3" fmla="*/ 182609 h 919455"/>
                <a:gd name="connsiteX4" fmla="*/ 103365 w 807358"/>
                <a:gd name="connsiteY4" fmla="*/ 675366 h 919455"/>
                <a:gd name="connsiteX5" fmla="*/ 391013 w 807358"/>
                <a:gd name="connsiteY5" fmla="*/ 916207 h 919455"/>
                <a:gd name="connsiteX6" fmla="*/ 417535 w 807358"/>
                <a:gd name="connsiteY6" fmla="*/ 916207 h 919455"/>
                <a:gd name="connsiteX7" fmla="*/ 705183 w 807358"/>
                <a:gd name="connsiteY7" fmla="*/ 675366 h 919455"/>
                <a:gd name="connsiteX8" fmla="*/ 807896 w 807358"/>
                <a:gd name="connsiteY8" fmla="*/ 182609 h 919455"/>
                <a:gd name="connsiteX9" fmla="*/ 781089 w 807358"/>
                <a:gd name="connsiteY9" fmla="*/ 152224 h 919455"/>
                <a:gd name="connsiteX10" fmla="*/ 780550 w 807358"/>
                <a:gd name="connsiteY10" fmla="*/ 152196 h 919455"/>
                <a:gd name="connsiteX11" fmla="*/ 424260 w 807358"/>
                <a:gd name="connsiteY11" fmla="*/ 8122 h 919455"/>
                <a:gd name="connsiteX12" fmla="*/ 384280 w 807358"/>
                <a:gd name="connsiteY12" fmla="*/ 8122 h 91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358" h="919455">
                  <a:moveTo>
                    <a:pt x="384301" y="8122"/>
                  </a:moveTo>
                  <a:cubicBezTo>
                    <a:pt x="340214" y="50864"/>
                    <a:pt x="222832" y="143683"/>
                    <a:pt x="27998" y="152196"/>
                  </a:cubicBezTo>
                  <a:cubicBezTo>
                    <a:pt x="12181" y="152893"/>
                    <a:pt x="-75" y="166269"/>
                    <a:pt x="623" y="182072"/>
                  </a:cubicBezTo>
                  <a:cubicBezTo>
                    <a:pt x="631" y="182251"/>
                    <a:pt x="641" y="182430"/>
                    <a:pt x="652" y="182609"/>
                  </a:cubicBezTo>
                  <a:cubicBezTo>
                    <a:pt x="6360" y="274437"/>
                    <a:pt x="29416" y="554234"/>
                    <a:pt x="103365" y="675366"/>
                  </a:cubicBezTo>
                  <a:cubicBezTo>
                    <a:pt x="179083" y="799392"/>
                    <a:pt x="343286" y="891335"/>
                    <a:pt x="391013" y="916207"/>
                  </a:cubicBezTo>
                  <a:cubicBezTo>
                    <a:pt x="399319" y="920553"/>
                    <a:pt x="409229" y="920553"/>
                    <a:pt x="417535" y="916207"/>
                  </a:cubicBezTo>
                  <a:cubicBezTo>
                    <a:pt x="465262" y="891335"/>
                    <a:pt x="629465" y="799392"/>
                    <a:pt x="705183" y="675366"/>
                  </a:cubicBezTo>
                  <a:cubicBezTo>
                    <a:pt x="779132" y="554239"/>
                    <a:pt x="802175" y="274437"/>
                    <a:pt x="807896" y="182609"/>
                  </a:cubicBezTo>
                  <a:cubicBezTo>
                    <a:pt x="808892" y="166822"/>
                    <a:pt x="796889" y="153218"/>
                    <a:pt x="781089" y="152224"/>
                  </a:cubicBezTo>
                  <a:cubicBezTo>
                    <a:pt x="780909" y="152213"/>
                    <a:pt x="780730" y="152204"/>
                    <a:pt x="780550" y="152196"/>
                  </a:cubicBezTo>
                  <a:cubicBezTo>
                    <a:pt x="585711" y="143683"/>
                    <a:pt x="468334" y="50860"/>
                    <a:pt x="424260" y="8122"/>
                  </a:cubicBezTo>
                  <a:cubicBezTo>
                    <a:pt x="413131" y="-2693"/>
                    <a:pt x="395408" y="-2693"/>
                    <a:pt x="384280" y="8122"/>
                  </a:cubicBezTo>
                </a:path>
              </a:pathLst>
            </a:custGeom>
            <a:solidFill>
              <a:srgbClr val="486CB4"/>
            </a:solidFill>
            <a:ln w="427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936CCB-94DA-B283-F9A5-A7408F6CF009}"/>
                </a:ext>
              </a:extLst>
            </p:cNvPr>
            <p:cNvSpPr/>
            <p:nvPr/>
          </p:nvSpPr>
          <p:spPr>
            <a:xfrm rot="-419999">
              <a:off x="10750074" y="2544570"/>
              <a:ext cx="507269" cy="409223"/>
            </a:xfrm>
            <a:custGeom>
              <a:avLst/>
              <a:gdLst>
                <a:gd name="connsiteX0" fmla="*/ 507867 w 507269"/>
                <a:gd name="connsiteY0" fmla="*/ 63198 h 409223"/>
                <a:gd name="connsiteX1" fmla="*/ 161524 w 507269"/>
                <a:gd name="connsiteY1" fmla="*/ 409238 h 409223"/>
                <a:gd name="connsiteX2" fmla="*/ 159998 w 507269"/>
                <a:gd name="connsiteY2" fmla="*/ 407714 h 409223"/>
                <a:gd name="connsiteX3" fmla="*/ 159601 w 507269"/>
                <a:gd name="connsiteY3" fmla="*/ 408111 h 409223"/>
                <a:gd name="connsiteX4" fmla="*/ 598 w 507269"/>
                <a:gd name="connsiteY4" fmla="*/ 249241 h 409223"/>
                <a:gd name="connsiteX5" fmla="*/ 63835 w 507269"/>
                <a:gd name="connsiteY5" fmla="*/ 186058 h 409223"/>
                <a:gd name="connsiteX6" fmla="*/ 161122 w 507269"/>
                <a:gd name="connsiteY6" fmla="*/ 283261 h 409223"/>
                <a:gd name="connsiteX7" fmla="*/ 304799 w 507269"/>
                <a:gd name="connsiteY7" fmla="*/ 139717 h 409223"/>
                <a:gd name="connsiteX8" fmla="*/ 404295 w 507269"/>
                <a:gd name="connsiteY8" fmla="*/ 40302 h 409223"/>
                <a:gd name="connsiteX9" fmla="*/ 441784 w 507269"/>
                <a:gd name="connsiteY9" fmla="*/ 2845 h 409223"/>
                <a:gd name="connsiteX10" fmla="*/ 444617 w 507269"/>
                <a:gd name="connsiteY10" fmla="*/ 15 h 40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269" h="409223">
                  <a:moveTo>
                    <a:pt x="507867" y="63198"/>
                  </a:moveTo>
                  <a:lnTo>
                    <a:pt x="161524" y="409238"/>
                  </a:lnTo>
                  <a:lnTo>
                    <a:pt x="159998" y="407714"/>
                  </a:lnTo>
                  <a:lnTo>
                    <a:pt x="159601" y="408111"/>
                  </a:lnTo>
                  <a:lnTo>
                    <a:pt x="598" y="249241"/>
                  </a:lnTo>
                  <a:lnTo>
                    <a:pt x="63835" y="186058"/>
                  </a:lnTo>
                  <a:lnTo>
                    <a:pt x="161122" y="283261"/>
                  </a:lnTo>
                  <a:lnTo>
                    <a:pt x="304799" y="139717"/>
                  </a:lnTo>
                  <a:lnTo>
                    <a:pt x="404295" y="40302"/>
                  </a:lnTo>
                  <a:lnTo>
                    <a:pt x="441784" y="2845"/>
                  </a:lnTo>
                  <a:lnTo>
                    <a:pt x="444617" y="15"/>
                  </a:lnTo>
                  <a:close/>
                </a:path>
              </a:pathLst>
            </a:custGeom>
            <a:solidFill>
              <a:srgbClr val="FFFFFF"/>
            </a:solidFill>
            <a:ln w="4272" cap="flat">
              <a:noFill/>
              <a:prstDash val="solid"/>
              <a:miter/>
            </a:ln>
          </p:spPr>
          <p:txBody>
            <a:bodyPr rtlCol="0" anchor="ctr"/>
            <a:lstStyle/>
            <a:p>
              <a:endParaRPr lang="en-US"/>
            </a:p>
          </p:txBody>
        </p:sp>
      </p:grpSp>
      <p:grpSp>
        <p:nvGrpSpPr>
          <p:cNvPr id="18" name="Graphic 30">
            <a:extLst>
              <a:ext uri="{FF2B5EF4-FFF2-40B4-BE49-F238E27FC236}">
                <a16:creationId xmlns:a16="http://schemas.microsoft.com/office/drawing/2014/main" id="{EF7EC350-E7C4-46B1-F28D-94CD13DDDAB8}"/>
              </a:ext>
            </a:extLst>
          </p:cNvPr>
          <p:cNvGrpSpPr/>
          <p:nvPr userDrawn="1"/>
        </p:nvGrpSpPr>
        <p:grpSpPr>
          <a:xfrm>
            <a:off x="9408921" y="687947"/>
            <a:ext cx="1563879" cy="1543863"/>
            <a:chOff x="10127786" y="3315129"/>
            <a:chExt cx="1311211" cy="1294429"/>
          </a:xfrm>
        </p:grpSpPr>
        <p:sp>
          <p:nvSpPr>
            <p:cNvPr id="19" name="Freeform 18">
              <a:extLst>
                <a:ext uri="{FF2B5EF4-FFF2-40B4-BE49-F238E27FC236}">
                  <a16:creationId xmlns:a16="http://schemas.microsoft.com/office/drawing/2014/main" id="{37760FC7-7900-BA88-883E-E60B82746DFA}"/>
                </a:ext>
              </a:extLst>
            </p:cNvPr>
            <p:cNvSpPr/>
            <p:nvPr/>
          </p:nvSpPr>
          <p:spPr>
            <a:xfrm rot="1258303">
              <a:off x="10501908" y="3668975"/>
              <a:ext cx="590580" cy="597312"/>
            </a:xfrm>
            <a:custGeom>
              <a:avLst/>
              <a:gdLst>
                <a:gd name="connsiteX0" fmla="*/ 538926 w 590580"/>
                <a:gd name="connsiteY0" fmla="*/ 216627 h 597312"/>
                <a:gd name="connsiteX1" fmla="*/ 470993 w 590580"/>
                <a:gd name="connsiteY1" fmla="*/ 174215 h 597312"/>
                <a:gd name="connsiteX2" fmla="*/ 321995 w 590580"/>
                <a:gd name="connsiteY2" fmla="*/ 205823 h 597312"/>
                <a:gd name="connsiteX3" fmla="*/ 329990 w 590580"/>
                <a:gd name="connsiteY3" fmla="*/ 144483 h 597312"/>
                <a:gd name="connsiteX4" fmla="*/ 329421 w 590580"/>
                <a:gd name="connsiteY4" fmla="*/ 37313 h 597312"/>
                <a:gd name="connsiteX5" fmla="*/ 300004 w 590580"/>
                <a:gd name="connsiteY5" fmla="*/ 5560 h 597312"/>
                <a:gd name="connsiteX6" fmla="*/ 224870 w 590580"/>
                <a:gd name="connsiteY6" fmla="*/ 33194 h 597312"/>
                <a:gd name="connsiteX7" fmla="*/ 224870 w 590580"/>
                <a:gd name="connsiteY7" fmla="*/ 33228 h 597312"/>
                <a:gd name="connsiteX8" fmla="*/ 193417 w 590580"/>
                <a:gd name="connsiteY8" fmla="*/ 188437 h 597312"/>
                <a:gd name="connsiteX9" fmla="*/ 118270 w 590580"/>
                <a:gd name="connsiteY9" fmla="*/ 288766 h 597312"/>
                <a:gd name="connsiteX10" fmla="*/ 577 w 590580"/>
                <a:gd name="connsiteY10" fmla="*/ 318676 h 597312"/>
                <a:gd name="connsiteX11" fmla="*/ 62296 w 590580"/>
                <a:gd name="connsiteY11" fmla="*/ 597647 h 597312"/>
                <a:gd name="connsiteX12" fmla="*/ 158959 w 590580"/>
                <a:gd name="connsiteY12" fmla="*/ 572592 h 597312"/>
                <a:gd name="connsiteX13" fmla="*/ 218184 w 590580"/>
                <a:gd name="connsiteY13" fmla="*/ 565287 h 597312"/>
                <a:gd name="connsiteX14" fmla="*/ 237561 w 590580"/>
                <a:gd name="connsiteY14" fmla="*/ 571352 h 597312"/>
                <a:gd name="connsiteX15" fmla="*/ 546360 w 590580"/>
                <a:gd name="connsiteY15" fmla="*/ 500117 h 597312"/>
                <a:gd name="connsiteX16" fmla="*/ 590594 w 590580"/>
                <a:gd name="connsiteY16" fmla="*/ 440714 h 597312"/>
                <a:gd name="connsiteX17" fmla="*/ 590590 w 590580"/>
                <a:gd name="connsiteY17" fmla="*/ 440693 h 597312"/>
                <a:gd name="connsiteX18" fmla="*/ 589995 w 590580"/>
                <a:gd name="connsiteY18" fmla="*/ 437355 h 597312"/>
                <a:gd name="connsiteX19" fmla="*/ 565079 w 590580"/>
                <a:gd name="connsiteY19" fmla="*/ 407071 h 597312"/>
                <a:gd name="connsiteX20" fmla="*/ 568360 w 590580"/>
                <a:gd name="connsiteY20" fmla="*/ 370091 h 597312"/>
                <a:gd name="connsiteX21" fmla="*/ 568360 w 590580"/>
                <a:gd name="connsiteY21" fmla="*/ 370180 h 597312"/>
                <a:gd name="connsiteX22" fmla="*/ 542680 w 590580"/>
                <a:gd name="connsiteY22" fmla="*/ 334715 h 597312"/>
                <a:gd name="connsiteX23" fmla="*/ 550186 w 590580"/>
                <a:gd name="connsiteY23" fmla="*/ 291501 h 597312"/>
                <a:gd name="connsiteX24" fmla="*/ 530460 w 590580"/>
                <a:gd name="connsiteY24" fmla="*/ 257336 h 597312"/>
                <a:gd name="connsiteX25" fmla="*/ 538961 w 590580"/>
                <a:gd name="connsiteY25" fmla="*/ 216644 h 59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0580" h="597312">
                  <a:moveTo>
                    <a:pt x="538926" y="216627"/>
                  </a:moveTo>
                  <a:cubicBezTo>
                    <a:pt x="531888" y="186172"/>
                    <a:pt x="501472" y="167184"/>
                    <a:pt x="470993" y="174215"/>
                  </a:cubicBezTo>
                  <a:lnTo>
                    <a:pt x="321995" y="205823"/>
                  </a:lnTo>
                  <a:cubicBezTo>
                    <a:pt x="324329" y="188654"/>
                    <a:pt x="327049" y="167972"/>
                    <a:pt x="329990" y="144483"/>
                  </a:cubicBezTo>
                  <a:cubicBezTo>
                    <a:pt x="338491" y="76281"/>
                    <a:pt x="339766" y="57256"/>
                    <a:pt x="329421" y="37313"/>
                  </a:cubicBezTo>
                  <a:cubicBezTo>
                    <a:pt x="322461" y="24413"/>
                    <a:pt x="312340" y="13488"/>
                    <a:pt x="300004" y="5560"/>
                  </a:cubicBezTo>
                  <a:cubicBezTo>
                    <a:pt x="271619" y="-7538"/>
                    <a:pt x="237981" y="4834"/>
                    <a:pt x="224870" y="33194"/>
                  </a:cubicBezTo>
                  <a:lnTo>
                    <a:pt x="224870" y="33228"/>
                  </a:lnTo>
                  <a:cubicBezTo>
                    <a:pt x="219370" y="62530"/>
                    <a:pt x="217372" y="143337"/>
                    <a:pt x="193417" y="188437"/>
                  </a:cubicBezTo>
                  <a:cubicBezTo>
                    <a:pt x="173689" y="225547"/>
                    <a:pt x="148341" y="259390"/>
                    <a:pt x="118270" y="288766"/>
                  </a:cubicBezTo>
                  <a:cubicBezTo>
                    <a:pt x="79039" y="298723"/>
                    <a:pt x="39808" y="308693"/>
                    <a:pt x="577" y="318676"/>
                  </a:cubicBezTo>
                  <a:cubicBezTo>
                    <a:pt x="21168" y="411648"/>
                    <a:pt x="41742" y="504640"/>
                    <a:pt x="62296" y="597647"/>
                  </a:cubicBezTo>
                  <a:cubicBezTo>
                    <a:pt x="102488" y="587948"/>
                    <a:pt x="132878" y="580002"/>
                    <a:pt x="158959" y="572592"/>
                  </a:cubicBezTo>
                  <a:cubicBezTo>
                    <a:pt x="174549" y="568145"/>
                    <a:pt x="194615" y="557452"/>
                    <a:pt x="218184" y="565287"/>
                  </a:cubicBezTo>
                  <a:cubicBezTo>
                    <a:pt x="227275" y="568324"/>
                    <a:pt x="234042" y="572163"/>
                    <a:pt x="237561" y="571352"/>
                  </a:cubicBezTo>
                  <a:lnTo>
                    <a:pt x="546360" y="500117"/>
                  </a:lnTo>
                  <a:cubicBezTo>
                    <a:pt x="574991" y="495917"/>
                    <a:pt x="594798" y="469324"/>
                    <a:pt x="590594" y="440714"/>
                  </a:cubicBezTo>
                  <a:cubicBezTo>
                    <a:pt x="590594" y="440705"/>
                    <a:pt x="590590" y="440701"/>
                    <a:pt x="590590" y="440693"/>
                  </a:cubicBezTo>
                  <a:cubicBezTo>
                    <a:pt x="590428" y="439571"/>
                    <a:pt x="590224" y="438459"/>
                    <a:pt x="589995" y="437355"/>
                  </a:cubicBezTo>
                  <a:cubicBezTo>
                    <a:pt x="585872" y="424449"/>
                    <a:pt x="576955" y="413612"/>
                    <a:pt x="565079" y="407071"/>
                  </a:cubicBezTo>
                  <a:cubicBezTo>
                    <a:pt x="571072" y="395677"/>
                    <a:pt x="572254" y="382361"/>
                    <a:pt x="568360" y="370091"/>
                  </a:cubicBezTo>
                  <a:lnTo>
                    <a:pt x="568360" y="370180"/>
                  </a:lnTo>
                  <a:cubicBezTo>
                    <a:pt x="564947" y="355378"/>
                    <a:pt x="555682" y="342585"/>
                    <a:pt x="542680" y="334715"/>
                  </a:cubicBezTo>
                  <a:cubicBezTo>
                    <a:pt x="550917" y="321914"/>
                    <a:pt x="553624" y="306327"/>
                    <a:pt x="550186" y="291501"/>
                  </a:cubicBezTo>
                  <a:cubicBezTo>
                    <a:pt x="548133" y="278042"/>
                    <a:pt x="541094" y="265847"/>
                    <a:pt x="530460" y="257336"/>
                  </a:cubicBezTo>
                  <a:cubicBezTo>
                    <a:pt x="538106" y="245238"/>
                    <a:pt x="541128" y="230788"/>
                    <a:pt x="538961" y="216644"/>
                  </a:cubicBezTo>
                </a:path>
              </a:pathLst>
            </a:custGeom>
            <a:solidFill>
              <a:srgbClr val="FFFFFF"/>
            </a:solidFill>
            <a:ln w="425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717A2E6-11F3-46B6-40B3-2D0343E7D43F}"/>
                </a:ext>
              </a:extLst>
            </p:cNvPr>
            <p:cNvSpPr/>
            <p:nvPr/>
          </p:nvSpPr>
          <p:spPr>
            <a:xfrm rot="1258303">
              <a:off x="10367133" y="3820386"/>
              <a:ext cx="253617" cy="401684"/>
            </a:xfrm>
            <a:custGeom>
              <a:avLst/>
              <a:gdLst>
                <a:gd name="connsiteX0" fmla="*/ 18846 w 253617"/>
                <a:gd name="connsiteY0" fmla="*/ 31304 h 401684"/>
                <a:gd name="connsiteX1" fmla="*/ 150340 w 253617"/>
                <a:gd name="connsiteY1" fmla="*/ 978 h 401684"/>
                <a:gd name="connsiteX2" fmla="*/ 178633 w 253617"/>
                <a:gd name="connsiteY2" fmla="*/ 18650 h 401684"/>
                <a:gd name="connsiteX3" fmla="*/ 178635 w 253617"/>
                <a:gd name="connsiteY3" fmla="*/ 18657 h 401684"/>
                <a:gd name="connsiteX4" fmla="*/ 253552 w 253617"/>
                <a:gd name="connsiteY4" fmla="*/ 342823 h 401684"/>
                <a:gd name="connsiteX5" fmla="*/ 235863 w 253617"/>
                <a:gd name="connsiteY5" fmla="*/ 371105 h 401684"/>
                <a:gd name="connsiteX6" fmla="*/ 235858 w 253617"/>
                <a:gd name="connsiteY6" fmla="*/ 371106 h 401684"/>
                <a:gd name="connsiteX7" fmla="*/ 104376 w 253617"/>
                <a:gd name="connsiteY7" fmla="*/ 401445 h 401684"/>
                <a:gd name="connsiteX8" fmla="*/ 76056 w 253617"/>
                <a:gd name="connsiteY8" fmla="*/ 383766 h 401684"/>
                <a:gd name="connsiteX9" fmla="*/ 1156 w 253617"/>
                <a:gd name="connsiteY9" fmla="*/ 59600 h 401684"/>
                <a:gd name="connsiteX10" fmla="*/ 18846 w 253617"/>
                <a:gd name="connsiteY10" fmla="*/ 31304 h 4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617" h="401684">
                  <a:moveTo>
                    <a:pt x="18846" y="31304"/>
                  </a:moveTo>
                  <a:lnTo>
                    <a:pt x="150340" y="978"/>
                  </a:lnTo>
                  <a:cubicBezTo>
                    <a:pt x="163037" y="-1948"/>
                    <a:pt x="175705" y="5964"/>
                    <a:pt x="178633" y="18650"/>
                  </a:cubicBezTo>
                  <a:cubicBezTo>
                    <a:pt x="178634" y="18653"/>
                    <a:pt x="178634" y="18655"/>
                    <a:pt x="178635" y="18657"/>
                  </a:cubicBezTo>
                  <a:lnTo>
                    <a:pt x="253552" y="342823"/>
                  </a:lnTo>
                  <a:cubicBezTo>
                    <a:pt x="256484" y="355513"/>
                    <a:pt x="248564" y="368175"/>
                    <a:pt x="235863" y="371105"/>
                  </a:cubicBezTo>
                  <a:cubicBezTo>
                    <a:pt x="235861" y="371105"/>
                    <a:pt x="235860" y="371106"/>
                    <a:pt x="235858" y="371106"/>
                  </a:cubicBezTo>
                  <a:lnTo>
                    <a:pt x="104376" y="401445"/>
                  </a:lnTo>
                  <a:cubicBezTo>
                    <a:pt x="91670" y="404375"/>
                    <a:pt x="78991" y="396460"/>
                    <a:pt x="76056" y="383766"/>
                  </a:cubicBezTo>
                  <a:lnTo>
                    <a:pt x="1156" y="59600"/>
                  </a:lnTo>
                  <a:cubicBezTo>
                    <a:pt x="-1777" y="46906"/>
                    <a:pt x="6142" y="34239"/>
                    <a:pt x="18846" y="31304"/>
                  </a:cubicBezTo>
                </a:path>
              </a:pathLst>
            </a:custGeom>
            <a:solidFill>
              <a:srgbClr val="B5244D"/>
            </a:solidFill>
            <a:ln w="4250"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F8F8EFAA-AD04-6210-877E-AC91424D3DE5}"/>
              </a:ext>
            </a:extLst>
          </p:cNvPr>
          <p:cNvGrpSpPr/>
          <p:nvPr userDrawn="1"/>
        </p:nvGrpSpPr>
        <p:grpSpPr>
          <a:xfrm>
            <a:off x="7823715" y="2375957"/>
            <a:ext cx="1743089" cy="1598023"/>
            <a:chOff x="7828960" y="2212473"/>
            <a:chExt cx="1743089" cy="1598023"/>
          </a:xfrm>
        </p:grpSpPr>
        <p:sp>
          <p:nvSpPr>
            <p:cNvPr id="23" name="Freeform 22">
              <a:extLst>
                <a:ext uri="{FF2B5EF4-FFF2-40B4-BE49-F238E27FC236}">
                  <a16:creationId xmlns:a16="http://schemas.microsoft.com/office/drawing/2014/main" id="{C6C0BF97-3054-6C0A-080C-AB33E823712C}"/>
                </a:ext>
              </a:extLst>
            </p:cNvPr>
            <p:cNvSpPr/>
            <p:nvPr/>
          </p:nvSpPr>
          <p:spPr>
            <a:xfrm rot="660000">
              <a:off x="7828960" y="2410087"/>
              <a:ext cx="1743089" cy="1400409"/>
            </a:xfrm>
            <a:custGeom>
              <a:avLst/>
              <a:gdLst>
                <a:gd name="connsiteX0" fmla="*/ 1631915 w 1743089"/>
                <a:gd name="connsiteY0" fmla="*/ 32 h 1400409"/>
                <a:gd name="connsiteX1" fmla="*/ 111211 w 1743089"/>
                <a:gd name="connsiteY1" fmla="*/ 32 h 1400409"/>
                <a:gd name="connsiteX2" fmla="*/ 18 w 1743089"/>
                <a:gd name="connsiteY2" fmla="*/ 111467 h 1400409"/>
                <a:gd name="connsiteX3" fmla="*/ 18 w 1743089"/>
                <a:gd name="connsiteY3" fmla="*/ 111480 h 1400409"/>
                <a:gd name="connsiteX4" fmla="*/ 18 w 1743089"/>
                <a:gd name="connsiteY4" fmla="*/ 1288993 h 1400409"/>
                <a:gd name="connsiteX5" fmla="*/ 111198 w 1743089"/>
                <a:gd name="connsiteY5" fmla="*/ 1400441 h 1400409"/>
                <a:gd name="connsiteX6" fmla="*/ 111211 w 1743089"/>
                <a:gd name="connsiteY6" fmla="*/ 1400441 h 1400409"/>
                <a:gd name="connsiteX7" fmla="*/ 1631915 w 1743089"/>
                <a:gd name="connsiteY7" fmla="*/ 1400441 h 1400409"/>
                <a:gd name="connsiteX8" fmla="*/ 1743107 w 1743089"/>
                <a:gd name="connsiteY8" fmla="*/ 1289006 h 1400409"/>
                <a:gd name="connsiteX9" fmla="*/ 1743107 w 1743089"/>
                <a:gd name="connsiteY9" fmla="*/ 1288993 h 1400409"/>
                <a:gd name="connsiteX10" fmla="*/ 1743107 w 1743089"/>
                <a:gd name="connsiteY10" fmla="*/ 111480 h 1400409"/>
                <a:gd name="connsiteX11" fmla="*/ 1631928 w 1743089"/>
                <a:gd name="connsiteY11" fmla="*/ 32 h 1400409"/>
                <a:gd name="connsiteX12" fmla="*/ 1631915 w 1743089"/>
                <a:gd name="connsiteY12" fmla="*/ 32 h 140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89" h="1400409">
                  <a:moveTo>
                    <a:pt x="1631915" y="32"/>
                  </a:moveTo>
                  <a:lnTo>
                    <a:pt x="111211" y="32"/>
                  </a:lnTo>
                  <a:cubicBezTo>
                    <a:pt x="49801" y="32"/>
                    <a:pt x="18" y="49923"/>
                    <a:pt x="18" y="111467"/>
                  </a:cubicBezTo>
                  <a:cubicBezTo>
                    <a:pt x="18" y="111472"/>
                    <a:pt x="18" y="111476"/>
                    <a:pt x="18" y="111480"/>
                  </a:cubicBezTo>
                  <a:lnTo>
                    <a:pt x="18" y="1288993"/>
                  </a:lnTo>
                  <a:cubicBezTo>
                    <a:pt x="11" y="1350535"/>
                    <a:pt x="49788" y="1400435"/>
                    <a:pt x="111198" y="1400441"/>
                  </a:cubicBezTo>
                  <a:cubicBezTo>
                    <a:pt x="111202" y="1400441"/>
                    <a:pt x="111206" y="1400441"/>
                    <a:pt x="111211" y="1400441"/>
                  </a:cubicBezTo>
                  <a:lnTo>
                    <a:pt x="1631915" y="1400441"/>
                  </a:lnTo>
                  <a:cubicBezTo>
                    <a:pt x="1693323" y="1400441"/>
                    <a:pt x="1743107" y="1350548"/>
                    <a:pt x="1743107" y="1289006"/>
                  </a:cubicBezTo>
                  <a:cubicBezTo>
                    <a:pt x="1743107" y="1289000"/>
                    <a:pt x="1743107" y="1289000"/>
                    <a:pt x="1743107" y="1288993"/>
                  </a:cubicBezTo>
                  <a:lnTo>
                    <a:pt x="1743107" y="111480"/>
                  </a:lnTo>
                  <a:cubicBezTo>
                    <a:pt x="1743114" y="49936"/>
                    <a:pt x="1693336" y="39"/>
                    <a:pt x="1631928" y="32"/>
                  </a:cubicBezTo>
                  <a:cubicBezTo>
                    <a:pt x="1631921" y="32"/>
                    <a:pt x="1631921" y="32"/>
                    <a:pt x="1631915" y="32"/>
                  </a:cubicBezTo>
                </a:path>
              </a:pathLst>
            </a:custGeom>
            <a:solidFill>
              <a:srgbClr val="486CB4"/>
            </a:solidFill>
            <a:ln w="644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D234EB8-4147-09CB-D9C0-1D8C75D52BC1}"/>
                </a:ext>
              </a:extLst>
            </p:cNvPr>
            <p:cNvSpPr/>
            <p:nvPr/>
          </p:nvSpPr>
          <p:spPr>
            <a:xfrm rot="660000">
              <a:off x="8282496" y="2212473"/>
              <a:ext cx="118478" cy="219578"/>
            </a:xfrm>
            <a:custGeom>
              <a:avLst/>
              <a:gdLst>
                <a:gd name="connsiteX0" fmla="*/ 59328 w 118478"/>
                <a:gd name="connsiteY0" fmla="*/ 219580 h 219578"/>
                <a:gd name="connsiteX1" fmla="*/ 59328 w 118478"/>
                <a:gd name="connsiteY1" fmla="*/ 219580 h 219578"/>
                <a:gd name="connsiteX2" fmla="*/ 118567 w 118478"/>
                <a:gd name="connsiteY2" fmla="*/ 160211 h 219578"/>
                <a:gd name="connsiteX3" fmla="*/ 118567 w 118478"/>
                <a:gd name="connsiteY3" fmla="*/ 59370 h 219578"/>
                <a:gd name="connsiteX4" fmla="*/ 59328 w 118478"/>
                <a:gd name="connsiteY4" fmla="*/ 1 h 219578"/>
                <a:gd name="connsiteX5" fmla="*/ 88 w 118478"/>
                <a:gd name="connsiteY5" fmla="*/ 59370 h 219578"/>
                <a:gd name="connsiteX6" fmla="*/ 88 w 118478"/>
                <a:gd name="connsiteY6" fmla="*/ 160211 h 219578"/>
                <a:gd name="connsiteX7" fmla="*/ 59328 w 118478"/>
                <a:gd name="connsiteY7" fmla="*/ 219580 h 21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78" h="219578">
                  <a:moveTo>
                    <a:pt x="59328" y="219580"/>
                  </a:moveTo>
                  <a:lnTo>
                    <a:pt x="59328" y="219580"/>
                  </a:lnTo>
                  <a:cubicBezTo>
                    <a:pt x="92045" y="219580"/>
                    <a:pt x="118567" y="193000"/>
                    <a:pt x="118567" y="160211"/>
                  </a:cubicBezTo>
                  <a:lnTo>
                    <a:pt x="118567" y="59370"/>
                  </a:lnTo>
                  <a:cubicBezTo>
                    <a:pt x="118567" y="26582"/>
                    <a:pt x="92045" y="1"/>
                    <a:pt x="59328" y="1"/>
                  </a:cubicBezTo>
                  <a:cubicBezTo>
                    <a:pt x="26611" y="1"/>
                    <a:pt x="88" y="26582"/>
                    <a:pt x="88" y="59370"/>
                  </a:cubicBezTo>
                  <a:lnTo>
                    <a:pt x="88" y="160211"/>
                  </a:lnTo>
                  <a:cubicBezTo>
                    <a:pt x="88" y="193000"/>
                    <a:pt x="26611" y="219580"/>
                    <a:pt x="59328" y="219580"/>
                  </a:cubicBezTo>
                </a:path>
              </a:pathLst>
            </a:custGeom>
            <a:solidFill>
              <a:schemeClr val="bg2"/>
            </a:solidFill>
            <a:ln w="644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1F3EE2-7436-277F-4C63-A4AB19601659}"/>
                </a:ext>
              </a:extLst>
            </p:cNvPr>
            <p:cNvSpPr/>
            <p:nvPr/>
          </p:nvSpPr>
          <p:spPr>
            <a:xfrm rot="660000">
              <a:off x="8775522" y="2308515"/>
              <a:ext cx="118478" cy="219578"/>
            </a:xfrm>
            <a:custGeom>
              <a:avLst/>
              <a:gdLst>
                <a:gd name="connsiteX0" fmla="*/ 59404 w 118478"/>
                <a:gd name="connsiteY0" fmla="*/ 219595 h 219578"/>
                <a:gd name="connsiteX1" fmla="*/ 59404 w 118478"/>
                <a:gd name="connsiteY1" fmla="*/ 219595 h 219578"/>
                <a:gd name="connsiteX2" fmla="*/ 118644 w 118478"/>
                <a:gd name="connsiteY2" fmla="*/ 160226 h 219578"/>
                <a:gd name="connsiteX3" fmla="*/ 118644 w 118478"/>
                <a:gd name="connsiteY3" fmla="*/ 59385 h 219578"/>
                <a:gd name="connsiteX4" fmla="*/ 59404 w 118478"/>
                <a:gd name="connsiteY4" fmla="*/ 16 h 219578"/>
                <a:gd name="connsiteX5" fmla="*/ 165 w 118478"/>
                <a:gd name="connsiteY5" fmla="*/ 59385 h 219578"/>
                <a:gd name="connsiteX6" fmla="*/ 165 w 118478"/>
                <a:gd name="connsiteY6" fmla="*/ 160226 h 219578"/>
                <a:gd name="connsiteX7" fmla="*/ 59404 w 118478"/>
                <a:gd name="connsiteY7" fmla="*/ 219595 h 21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78" h="219578">
                  <a:moveTo>
                    <a:pt x="59404" y="219595"/>
                  </a:moveTo>
                  <a:lnTo>
                    <a:pt x="59404" y="219595"/>
                  </a:lnTo>
                  <a:cubicBezTo>
                    <a:pt x="92121" y="219595"/>
                    <a:pt x="118644" y="193014"/>
                    <a:pt x="118644" y="160226"/>
                  </a:cubicBezTo>
                  <a:lnTo>
                    <a:pt x="118644" y="59385"/>
                  </a:lnTo>
                  <a:cubicBezTo>
                    <a:pt x="118644" y="26597"/>
                    <a:pt x="92121" y="16"/>
                    <a:pt x="59404" y="16"/>
                  </a:cubicBezTo>
                  <a:cubicBezTo>
                    <a:pt x="26687" y="16"/>
                    <a:pt x="165" y="26597"/>
                    <a:pt x="165" y="59385"/>
                  </a:cubicBezTo>
                  <a:lnTo>
                    <a:pt x="165" y="160226"/>
                  </a:lnTo>
                  <a:cubicBezTo>
                    <a:pt x="165" y="193014"/>
                    <a:pt x="26687" y="219595"/>
                    <a:pt x="59404" y="219595"/>
                  </a:cubicBezTo>
                </a:path>
              </a:pathLst>
            </a:custGeom>
            <a:solidFill>
              <a:schemeClr val="bg2"/>
            </a:solidFill>
            <a:ln w="644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C0817B1-32B6-12B1-3F08-928FC784BA18}"/>
                </a:ext>
              </a:extLst>
            </p:cNvPr>
            <p:cNvSpPr/>
            <p:nvPr/>
          </p:nvSpPr>
          <p:spPr>
            <a:xfrm rot="660000">
              <a:off x="9268535" y="2404564"/>
              <a:ext cx="118478" cy="219578"/>
            </a:xfrm>
            <a:custGeom>
              <a:avLst/>
              <a:gdLst>
                <a:gd name="connsiteX0" fmla="*/ 59481 w 118478"/>
                <a:gd name="connsiteY0" fmla="*/ 219610 h 219578"/>
                <a:gd name="connsiteX1" fmla="*/ 59481 w 118478"/>
                <a:gd name="connsiteY1" fmla="*/ 219610 h 219578"/>
                <a:gd name="connsiteX2" fmla="*/ 118720 w 118478"/>
                <a:gd name="connsiteY2" fmla="*/ 160241 h 219578"/>
                <a:gd name="connsiteX3" fmla="*/ 118720 w 118478"/>
                <a:gd name="connsiteY3" fmla="*/ 59400 h 219578"/>
                <a:gd name="connsiteX4" fmla="*/ 59481 w 118478"/>
                <a:gd name="connsiteY4" fmla="*/ 31 h 219578"/>
                <a:gd name="connsiteX5" fmla="*/ 241 w 118478"/>
                <a:gd name="connsiteY5" fmla="*/ 59400 h 219578"/>
                <a:gd name="connsiteX6" fmla="*/ 241 w 118478"/>
                <a:gd name="connsiteY6" fmla="*/ 160241 h 219578"/>
                <a:gd name="connsiteX7" fmla="*/ 59481 w 118478"/>
                <a:gd name="connsiteY7" fmla="*/ 219610 h 21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78" h="219578">
                  <a:moveTo>
                    <a:pt x="59481" y="219610"/>
                  </a:moveTo>
                  <a:lnTo>
                    <a:pt x="59481" y="219610"/>
                  </a:lnTo>
                  <a:cubicBezTo>
                    <a:pt x="92198" y="219610"/>
                    <a:pt x="118720" y="193029"/>
                    <a:pt x="118720" y="160241"/>
                  </a:cubicBezTo>
                  <a:lnTo>
                    <a:pt x="118720" y="59400"/>
                  </a:lnTo>
                  <a:cubicBezTo>
                    <a:pt x="118720" y="26611"/>
                    <a:pt x="92198" y="31"/>
                    <a:pt x="59481" y="31"/>
                  </a:cubicBezTo>
                  <a:cubicBezTo>
                    <a:pt x="26764" y="31"/>
                    <a:pt x="241" y="26611"/>
                    <a:pt x="241" y="59400"/>
                  </a:cubicBezTo>
                  <a:lnTo>
                    <a:pt x="241" y="160241"/>
                  </a:lnTo>
                  <a:cubicBezTo>
                    <a:pt x="241" y="193029"/>
                    <a:pt x="26764" y="219610"/>
                    <a:pt x="59481" y="219610"/>
                  </a:cubicBezTo>
                </a:path>
              </a:pathLst>
            </a:custGeom>
            <a:solidFill>
              <a:schemeClr val="bg2"/>
            </a:solidFill>
            <a:ln w="644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F95DE79-19D6-2EC7-FD1A-5DAA80657103}"/>
                </a:ext>
              </a:extLst>
            </p:cNvPr>
            <p:cNvSpPr/>
            <p:nvPr/>
          </p:nvSpPr>
          <p:spPr>
            <a:xfrm rot="660000">
              <a:off x="7933527" y="2722047"/>
              <a:ext cx="1504656" cy="935121"/>
            </a:xfrm>
            <a:custGeom>
              <a:avLst/>
              <a:gdLst>
                <a:gd name="connsiteX0" fmla="*/ 1490742 w 1504656"/>
                <a:gd name="connsiteY0" fmla="*/ 80 h 935121"/>
                <a:gd name="connsiteX1" fmla="*/ 13982 w 1504656"/>
                <a:gd name="connsiteY1" fmla="*/ 80 h 935121"/>
                <a:gd name="connsiteX2" fmla="*/ 36 w 1504656"/>
                <a:gd name="connsiteY2" fmla="*/ 14443 h 935121"/>
                <a:gd name="connsiteX3" fmla="*/ 36 w 1504656"/>
                <a:gd name="connsiteY3" fmla="*/ 14445 h 935121"/>
                <a:gd name="connsiteX4" fmla="*/ 36 w 1504656"/>
                <a:gd name="connsiteY4" fmla="*/ 920837 h 935121"/>
                <a:gd name="connsiteX5" fmla="*/ 13980 w 1504656"/>
                <a:gd name="connsiteY5" fmla="*/ 935202 h 935121"/>
                <a:gd name="connsiteX6" fmla="*/ 13982 w 1504656"/>
                <a:gd name="connsiteY6" fmla="*/ 935202 h 935121"/>
                <a:gd name="connsiteX7" fmla="*/ 1490742 w 1504656"/>
                <a:gd name="connsiteY7" fmla="*/ 935202 h 935121"/>
                <a:gd name="connsiteX8" fmla="*/ 1504689 w 1504656"/>
                <a:gd name="connsiteY8" fmla="*/ 920837 h 935121"/>
                <a:gd name="connsiteX9" fmla="*/ 1504689 w 1504656"/>
                <a:gd name="connsiteY9" fmla="*/ 920837 h 935121"/>
                <a:gd name="connsiteX10" fmla="*/ 1504689 w 1504656"/>
                <a:gd name="connsiteY10" fmla="*/ 14445 h 935121"/>
                <a:gd name="connsiteX11" fmla="*/ 1490742 w 1504656"/>
                <a:gd name="connsiteY11" fmla="*/ 80 h 935121"/>
                <a:gd name="connsiteX12" fmla="*/ 1490742 w 1504656"/>
                <a:gd name="connsiteY12" fmla="*/ 80 h 93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4656" h="935121">
                  <a:moveTo>
                    <a:pt x="1490742" y="80"/>
                  </a:moveTo>
                  <a:lnTo>
                    <a:pt x="13982" y="80"/>
                  </a:lnTo>
                  <a:cubicBezTo>
                    <a:pt x="6174" y="187"/>
                    <a:pt x="-70" y="6617"/>
                    <a:pt x="36" y="14443"/>
                  </a:cubicBezTo>
                  <a:cubicBezTo>
                    <a:pt x="36" y="14444"/>
                    <a:pt x="36" y="14445"/>
                    <a:pt x="36" y="14445"/>
                  </a:cubicBezTo>
                  <a:lnTo>
                    <a:pt x="36" y="920837"/>
                  </a:lnTo>
                  <a:cubicBezTo>
                    <a:pt x="-72" y="928663"/>
                    <a:pt x="6171" y="935092"/>
                    <a:pt x="13980" y="935202"/>
                  </a:cubicBezTo>
                  <a:cubicBezTo>
                    <a:pt x="13981" y="935202"/>
                    <a:pt x="13982" y="935202"/>
                    <a:pt x="13982" y="935202"/>
                  </a:cubicBezTo>
                  <a:lnTo>
                    <a:pt x="1490742" y="935202"/>
                  </a:lnTo>
                  <a:cubicBezTo>
                    <a:pt x="1498551" y="935099"/>
                    <a:pt x="1504792" y="928663"/>
                    <a:pt x="1504689" y="920837"/>
                  </a:cubicBezTo>
                  <a:cubicBezTo>
                    <a:pt x="1504689" y="920837"/>
                    <a:pt x="1504689" y="920837"/>
                    <a:pt x="1504689" y="920837"/>
                  </a:cubicBezTo>
                  <a:lnTo>
                    <a:pt x="1504689" y="14445"/>
                  </a:lnTo>
                  <a:cubicBezTo>
                    <a:pt x="1504799" y="6620"/>
                    <a:pt x="1498551" y="188"/>
                    <a:pt x="1490742" y="80"/>
                  </a:cubicBezTo>
                  <a:cubicBezTo>
                    <a:pt x="1490742" y="80"/>
                    <a:pt x="1490742" y="80"/>
                    <a:pt x="1490742" y="80"/>
                  </a:cubicBezTo>
                </a:path>
              </a:pathLst>
            </a:custGeom>
            <a:solidFill>
              <a:srgbClr val="FFFFFF"/>
            </a:solidFill>
            <a:ln w="644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9B91E07-0C71-7B53-C2BF-05ECEB77A3CC}"/>
                </a:ext>
              </a:extLst>
            </p:cNvPr>
            <p:cNvSpPr/>
            <p:nvPr/>
          </p:nvSpPr>
          <p:spPr>
            <a:xfrm rot="660000">
              <a:off x="8316437" y="2800218"/>
              <a:ext cx="741116" cy="742734"/>
            </a:xfrm>
            <a:custGeom>
              <a:avLst/>
              <a:gdLst>
                <a:gd name="connsiteX0" fmla="*/ 741210 w 741116"/>
                <a:gd name="connsiteY0" fmla="*/ 371214 h 742734"/>
                <a:gd name="connsiteX1" fmla="*/ 370897 w 741116"/>
                <a:gd name="connsiteY1" fmla="*/ 742827 h 742734"/>
                <a:gd name="connsiteX2" fmla="*/ 94 w 741116"/>
                <a:gd name="connsiteY2" fmla="*/ 371705 h 742734"/>
                <a:gd name="connsiteX3" fmla="*/ 370407 w 741116"/>
                <a:gd name="connsiteY3" fmla="*/ 92 h 742734"/>
                <a:gd name="connsiteX4" fmla="*/ 370658 w 741116"/>
                <a:gd name="connsiteY4" fmla="*/ 92 h 742734"/>
                <a:gd name="connsiteX5" fmla="*/ 741210 w 741116"/>
                <a:gd name="connsiteY5" fmla="*/ 371214 h 7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1116" h="742734">
                  <a:moveTo>
                    <a:pt x="741210" y="371214"/>
                  </a:moveTo>
                  <a:cubicBezTo>
                    <a:pt x="741346" y="576314"/>
                    <a:pt x="575550" y="742691"/>
                    <a:pt x="370897" y="742827"/>
                  </a:cubicBezTo>
                  <a:cubicBezTo>
                    <a:pt x="166244" y="742963"/>
                    <a:pt x="229" y="576805"/>
                    <a:pt x="94" y="371705"/>
                  </a:cubicBezTo>
                  <a:cubicBezTo>
                    <a:pt x="-42" y="166605"/>
                    <a:pt x="165753" y="228"/>
                    <a:pt x="370407" y="92"/>
                  </a:cubicBezTo>
                  <a:cubicBezTo>
                    <a:pt x="370490" y="92"/>
                    <a:pt x="370574" y="92"/>
                    <a:pt x="370658" y="92"/>
                  </a:cubicBezTo>
                  <a:cubicBezTo>
                    <a:pt x="575239" y="35"/>
                    <a:pt x="741133" y="166187"/>
                    <a:pt x="741210" y="371214"/>
                  </a:cubicBezTo>
                </a:path>
              </a:pathLst>
            </a:custGeom>
            <a:solidFill>
              <a:srgbClr val="98BCDF"/>
            </a:solidFill>
            <a:ln w="644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72859C5-CDB3-6052-9F29-0A5BC8A172D3}"/>
                </a:ext>
              </a:extLst>
            </p:cNvPr>
            <p:cNvSpPr/>
            <p:nvPr/>
          </p:nvSpPr>
          <p:spPr>
            <a:xfrm rot="660000">
              <a:off x="8656710" y="2959699"/>
              <a:ext cx="279753" cy="300401"/>
            </a:xfrm>
            <a:custGeom>
              <a:avLst/>
              <a:gdLst>
                <a:gd name="connsiteX0" fmla="*/ 245953 w 279753"/>
                <a:gd name="connsiteY0" fmla="*/ 300518 h 300401"/>
                <a:gd name="connsiteX1" fmla="*/ 34100 w 279753"/>
                <a:gd name="connsiteY1" fmla="*/ 300518 h 300401"/>
                <a:gd name="connsiteX2" fmla="*/ 146 w 279753"/>
                <a:gd name="connsiteY2" fmla="*/ 266497 h 300401"/>
                <a:gd name="connsiteX3" fmla="*/ 146 w 279753"/>
                <a:gd name="connsiteY3" fmla="*/ 34138 h 300401"/>
                <a:gd name="connsiteX4" fmla="*/ 34093 w 279753"/>
                <a:gd name="connsiteY4" fmla="*/ 117 h 300401"/>
                <a:gd name="connsiteX5" fmla="*/ 68040 w 279753"/>
                <a:gd name="connsiteY5" fmla="*/ 34138 h 300401"/>
                <a:gd name="connsiteX6" fmla="*/ 68040 w 279753"/>
                <a:gd name="connsiteY6" fmla="*/ 232476 h 300401"/>
                <a:gd name="connsiteX7" fmla="*/ 245953 w 279753"/>
                <a:gd name="connsiteY7" fmla="*/ 232476 h 300401"/>
                <a:gd name="connsiteX8" fmla="*/ 279900 w 279753"/>
                <a:gd name="connsiteY8" fmla="*/ 266497 h 300401"/>
                <a:gd name="connsiteX9" fmla="*/ 245953 w 279753"/>
                <a:gd name="connsiteY9" fmla="*/ 300518 h 30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753" h="300401">
                  <a:moveTo>
                    <a:pt x="245953" y="300518"/>
                  </a:moveTo>
                  <a:lnTo>
                    <a:pt x="34100" y="300518"/>
                  </a:lnTo>
                  <a:cubicBezTo>
                    <a:pt x="15350" y="300518"/>
                    <a:pt x="150" y="285288"/>
                    <a:pt x="146" y="266497"/>
                  </a:cubicBezTo>
                  <a:lnTo>
                    <a:pt x="146" y="34138"/>
                  </a:lnTo>
                  <a:cubicBezTo>
                    <a:pt x="146" y="15349"/>
                    <a:pt x="15345" y="117"/>
                    <a:pt x="34093" y="117"/>
                  </a:cubicBezTo>
                  <a:cubicBezTo>
                    <a:pt x="52842" y="117"/>
                    <a:pt x="68040" y="15349"/>
                    <a:pt x="68040" y="34138"/>
                  </a:cubicBezTo>
                  <a:lnTo>
                    <a:pt x="68040" y="232476"/>
                  </a:lnTo>
                  <a:lnTo>
                    <a:pt x="245953" y="232476"/>
                  </a:lnTo>
                  <a:cubicBezTo>
                    <a:pt x="264701" y="232476"/>
                    <a:pt x="279900" y="247708"/>
                    <a:pt x="279900" y="266497"/>
                  </a:cubicBezTo>
                  <a:cubicBezTo>
                    <a:pt x="279900" y="285287"/>
                    <a:pt x="264701" y="300518"/>
                    <a:pt x="245953" y="300518"/>
                  </a:cubicBezTo>
                </a:path>
              </a:pathLst>
            </a:custGeom>
            <a:solidFill>
              <a:srgbClr val="FFFFFF"/>
            </a:solidFill>
            <a:ln w="6443" cap="flat">
              <a:noFill/>
              <a:prstDash val="solid"/>
              <a:miter/>
            </a:ln>
          </p:spPr>
          <p:txBody>
            <a:bodyPr rtlCol="0" anchor="ctr"/>
            <a:lstStyle/>
            <a:p>
              <a:endParaRPr lang="en-US"/>
            </a:p>
          </p:txBody>
        </p:sp>
      </p:grpSp>
      <p:pic>
        <p:nvPicPr>
          <p:cNvPr id="32" name="Graphic 31">
            <a:extLst>
              <a:ext uri="{FF2B5EF4-FFF2-40B4-BE49-F238E27FC236}">
                <a16:creationId xmlns:a16="http://schemas.microsoft.com/office/drawing/2014/main" id="{37495B06-783A-242A-3691-8202DBA16B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00" y="5971088"/>
            <a:ext cx="3429336" cy="627976"/>
          </a:xfrm>
          <a:prstGeom prst="rect">
            <a:avLst/>
          </a:prstGeom>
        </p:spPr>
      </p:pic>
      <p:sp>
        <p:nvSpPr>
          <p:cNvPr id="33" name="TextBox 32">
            <a:extLst>
              <a:ext uri="{FF2B5EF4-FFF2-40B4-BE49-F238E27FC236}">
                <a16:creationId xmlns:a16="http://schemas.microsoft.com/office/drawing/2014/main" id="{915FD391-7AEF-C1EF-4B9F-E1F3F9C1BA59}"/>
              </a:ext>
            </a:extLst>
          </p:cNvPr>
          <p:cNvSpPr txBox="1"/>
          <p:nvPr userDrawn="1"/>
        </p:nvSpPr>
        <p:spPr>
          <a:xfrm>
            <a:off x="778413" y="828491"/>
            <a:ext cx="5317587" cy="577081"/>
          </a:xfrm>
          <a:prstGeom prst="rect">
            <a:avLst/>
          </a:prstGeom>
          <a:noFill/>
        </p:spPr>
        <p:txBody>
          <a:bodyPr wrap="square" lIns="0" tIns="0" rIns="0" bIns="0">
            <a:spAutoFit/>
          </a:bodyPr>
          <a:lstStyle/>
          <a:p>
            <a:pPr>
              <a:lnSpc>
                <a:spcPts val="4500"/>
              </a:lnSpc>
            </a:pPr>
            <a:r>
              <a:rPr lang="en-AU" sz="4800" b="1" dirty="0">
                <a:solidFill>
                  <a:schemeClr val="bg1"/>
                </a:solidFill>
                <a:latin typeface="Arial" panose="020B0604020202020204" pitchFamily="34" charset="0"/>
                <a:cs typeface="Arial" panose="020B0604020202020204" pitchFamily="34" charset="0"/>
              </a:rPr>
              <a:t>It’s not a ban, </a:t>
            </a:r>
          </a:p>
        </p:txBody>
      </p:sp>
      <p:sp>
        <p:nvSpPr>
          <p:cNvPr id="34" name="TextBox 33">
            <a:extLst>
              <a:ext uri="{FF2B5EF4-FFF2-40B4-BE49-F238E27FC236}">
                <a16:creationId xmlns:a16="http://schemas.microsoft.com/office/drawing/2014/main" id="{5C7EA4BF-E923-B0D4-DEC9-EED21E29C385}"/>
              </a:ext>
            </a:extLst>
          </p:cNvPr>
          <p:cNvSpPr txBox="1"/>
          <p:nvPr userDrawn="1"/>
        </p:nvSpPr>
        <p:spPr>
          <a:xfrm>
            <a:off x="837563" y="2563750"/>
            <a:ext cx="5659343" cy="2980303"/>
          </a:xfrm>
          <a:prstGeom prst="rect">
            <a:avLst/>
          </a:prstGeom>
          <a:noFill/>
        </p:spPr>
        <p:txBody>
          <a:bodyPr wrap="square" lIns="0" tIns="0" rIns="0" bIns="0">
            <a:spAutoFit/>
          </a:bodyPr>
          <a:lstStyle/>
          <a:p>
            <a:pPr fontAlgn="base">
              <a:lnSpc>
                <a:spcPts val="3000"/>
              </a:lnSpc>
              <a:spcAft>
                <a:spcPts val="1800"/>
              </a:spcAft>
            </a:pPr>
            <a:r>
              <a:rPr lang="en-US" sz="2200" b="1" dirty="0">
                <a:solidFill>
                  <a:schemeClr val="accent2"/>
                </a:solidFill>
              </a:rPr>
              <a:t>From 10 December 2025 Australian young people under 16 will not be allowed to create or hold accounts on certain social media platforms.</a:t>
            </a:r>
          </a:p>
          <a:p>
            <a:pPr fontAlgn="base">
              <a:lnSpc>
                <a:spcPts val="3000"/>
              </a:lnSpc>
              <a:spcAft>
                <a:spcPts val="1800"/>
              </a:spcAft>
            </a:pPr>
            <a:r>
              <a:rPr lang="en-US" sz="2200" dirty="0">
                <a:solidFill>
                  <a:schemeClr val="bg1"/>
                </a:solidFill>
              </a:rPr>
              <a:t>Delaying account access allows more time for young people to build digital literacy and greater resilience.   </a:t>
            </a:r>
            <a:endParaRPr lang="en-US" sz="2200" b="0" i="0" dirty="0">
              <a:solidFill>
                <a:schemeClr val="bg1"/>
              </a:solidFill>
              <a:effectLst/>
            </a:endParaRPr>
          </a:p>
        </p:txBody>
      </p:sp>
      <p:sp>
        <p:nvSpPr>
          <p:cNvPr id="35" name="TextBox 34">
            <a:extLst>
              <a:ext uri="{FF2B5EF4-FFF2-40B4-BE49-F238E27FC236}">
                <a16:creationId xmlns:a16="http://schemas.microsoft.com/office/drawing/2014/main" id="{737496CC-E369-1CDA-C86E-49145AB8E6E9}"/>
              </a:ext>
            </a:extLst>
          </p:cNvPr>
          <p:cNvSpPr txBox="1"/>
          <p:nvPr userDrawn="1"/>
        </p:nvSpPr>
        <p:spPr>
          <a:xfrm>
            <a:off x="2716756" y="1631844"/>
            <a:ext cx="4151727" cy="607923"/>
          </a:xfrm>
          <a:prstGeom prst="rect">
            <a:avLst/>
          </a:prstGeom>
          <a:noFill/>
        </p:spPr>
        <p:txBody>
          <a:bodyPr wrap="square" lIns="0" tIns="0" rIns="0" bIns="0">
            <a:spAutoFit/>
          </a:bodyPr>
          <a:lstStyle/>
          <a:p>
            <a:pPr>
              <a:lnSpc>
                <a:spcPts val="4500"/>
              </a:lnSpc>
            </a:pPr>
            <a:r>
              <a:rPr lang="en-AU" sz="6000" b="1" dirty="0">
                <a:solidFill>
                  <a:schemeClr val="bg1"/>
                </a:solidFill>
                <a:latin typeface="Arial" panose="020B0604020202020204" pitchFamily="34" charset="0"/>
                <a:cs typeface="Arial" panose="020B0604020202020204" pitchFamily="34" charset="0"/>
              </a:rPr>
              <a:t>it’s a delay </a:t>
            </a:r>
          </a:p>
        </p:txBody>
      </p:sp>
    </p:spTree>
    <p:extLst>
      <p:ext uri="{BB962C8B-B14F-4D97-AF65-F5344CB8AC3E}">
        <p14:creationId xmlns:p14="http://schemas.microsoft.com/office/powerpoint/2010/main" val="40612659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accent5"/>
        </a:solidFill>
        <a:effectLst/>
      </p:bgPr>
    </p:bg>
    <p:spTree>
      <p:nvGrpSpPr>
        <p:cNvPr id="1" name=""/>
        <p:cNvGrpSpPr/>
        <p:nvPr/>
      </p:nvGrpSpPr>
      <p:grpSpPr>
        <a:xfrm>
          <a:off x="0" y="0"/>
          <a:ext cx="0" cy="0"/>
          <a:chOff x="0" y="0"/>
          <a:chExt cx="0" cy="0"/>
        </a:xfrm>
      </p:grpSpPr>
      <p:sp>
        <p:nvSpPr>
          <p:cNvPr id="3" name="Graphic 11">
            <a:extLst>
              <a:ext uri="{FF2B5EF4-FFF2-40B4-BE49-F238E27FC236}">
                <a16:creationId xmlns:a16="http://schemas.microsoft.com/office/drawing/2014/main" id="{82097979-C183-C522-DEFD-7121F3E04843}"/>
              </a:ext>
            </a:extLst>
          </p:cNvPr>
          <p:cNvSpPr/>
          <p:nvPr userDrawn="1"/>
        </p:nvSpPr>
        <p:spPr>
          <a:xfrm rot="214088">
            <a:off x="559493" y="1556362"/>
            <a:ext cx="7405954" cy="4266007"/>
          </a:xfrm>
          <a:custGeom>
            <a:avLst/>
            <a:gdLst>
              <a:gd name="connsiteX0" fmla="*/ 502585 w 5939416"/>
              <a:gd name="connsiteY0" fmla="*/ 383230 h 4388207"/>
              <a:gd name="connsiteX1" fmla="*/ 5085985 w 5939416"/>
              <a:gd name="connsiteY1" fmla="*/ 40467 h 4388207"/>
              <a:gd name="connsiteX2" fmla="*/ 5633225 w 5939416"/>
              <a:gd name="connsiteY2" fmla="*/ 432815 h 4388207"/>
              <a:gd name="connsiteX3" fmla="*/ 5912903 w 5939416"/>
              <a:gd name="connsiteY3" fmla="*/ 3431102 h 4388207"/>
              <a:gd name="connsiteX4" fmla="*/ 5434740 w 5939416"/>
              <a:gd name="connsiteY4" fmla="*/ 3923058 h 4388207"/>
              <a:gd name="connsiteX5" fmla="*/ 1462543 w 5939416"/>
              <a:gd name="connsiteY5" fmla="*/ 4381474 h 4388207"/>
              <a:gd name="connsiteX6" fmla="*/ 810807 w 5939416"/>
              <a:gd name="connsiteY6" fmla="*/ 4368177 h 4388207"/>
              <a:gd name="connsiteX7" fmla="*/ 287292 w 5939416"/>
              <a:gd name="connsiteY7" fmla="*/ 3998551 h 4388207"/>
              <a:gd name="connsiteX8" fmla="*/ 58760 w 5939416"/>
              <a:gd name="connsiteY8" fmla="*/ 842637 h 4388207"/>
              <a:gd name="connsiteX9" fmla="*/ 502585 w 5939416"/>
              <a:gd name="connsiteY9" fmla="*/ 383234 h 438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9416" h="4388207">
                <a:moveTo>
                  <a:pt x="502585" y="383230"/>
                </a:moveTo>
                <a:cubicBezTo>
                  <a:pt x="2075766" y="-13994"/>
                  <a:pt x="3514852" y="-48044"/>
                  <a:pt x="5085985" y="40467"/>
                </a:cubicBezTo>
                <a:cubicBezTo>
                  <a:pt x="5344347" y="55025"/>
                  <a:pt x="5555334" y="206315"/>
                  <a:pt x="5633225" y="432815"/>
                </a:cubicBezTo>
                <a:cubicBezTo>
                  <a:pt x="5872939" y="1129903"/>
                  <a:pt x="5996623" y="2685145"/>
                  <a:pt x="5912903" y="3431102"/>
                </a:cubicBezTo>
                <a:cubicBezTo>
                  <a:pt x="5885300" y="3676748"/>
                  <a:pt x="5697561" y="3869969"/>
                  <a:pt x="5434740" y="3923058"/>
                </a:cubicBezTo>
                <a:cubicBezTo>
                  <a:pt x="4095700" y="4193590"/>
                  <a:pt x="2831215" y="4378930"/>
                  <a:pt x="1462543" y="4381474"/>
                </a:cubicBezTo>
                <a:cubicBezTo>
                  <a:pt x="1267362" y="4400204"/>
                  <a:pt x="806287" y="4376040"/>
                  <a:pt x="810807" y="4368177"/>
                </a:cubicBezTo>
                <a:cubicBezTo>
                  <a:pt x="569091" y="4349478"/>
                  <a:pt x="370483" y="4210059"/>
                  <a:pt x="287292" y="3998551"/>
                </a:cubicBezTo>
                <a:cubicBezTo>
                  <a:pt x="14217" y="3304436"/>
                  <a:pt x="-70122" y="1633997"/>
                  <a:pt x="58760" y="842637"/>
                </a:cubicBezTo>
                <a:cubicBezTo>
                  <a:pt x="95440" y="617411"/>
                  <a:pt x="263352" y="443643"/>
                  <a:pt x="502585" y="383234"/>
                </a:cubicBezTo>
              </a:path>
            </a:pathLst>
          </a:custGeom>
          <a:solidFill>
            <a:srgbClr val="EAE3D2"/>
          </a:solidFill>
          <a:ln w="3509" cap="flat">
            <a:noFill/>
            <a:prstDash val="solid"/>
            <a:miter/>
          </a:ln>
        </p:spPr>
        <p:txBody>
          <a:bodyPr rtlCol="0" anchor="ctr"/>
          <a:lstStyle/>
          <a:p>
            <a:endParaRPr lang="en-US"/>
          </a:p>
        </p:txBody>
      </p:sp>
      <p:pic>
        <p:nvPicPr>
          <p:cNvPr id="4" name="Graphic 3">
            <a:extLst>
              <a:ext uri="{FF2B5EF4-FFF2-40B4-BE49-F238E27FC236}">
                <a16:creationId xmlns:a16="http://schemas.microsoft.com/office/drawing/2014/main" id="{611FBE55-04E9-54DF-E8B9-B3428B517C33}"/>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386" r="36438"/>
          <a:stretch>
            <a:fillRect/>
          </a:stretch>
        </p:blipFill>
        <p:spPr>
          <a:xfrm rot="14636874" flipV="1">
            <a:off x="8960224" y="-1020625"/>
            <a:ext cx="3289823" cy="3475474"/>
          </a:xfrm>
          <a:custGeom>
            <a:avLst/>
            <a:gdLst>
              <a:gd name="connsiteX0" fmla="*/ 989928 w 4269854"/>
              <a:gd name="connsiteY0" fmla="*/ 4510810 h 4510810"/>
              <a:gd name="connsiteX1" fmla="*/ 0 w 4269854"/>
              <a:gd name="connsiteY1" fmla="*/ 2485831 h 4510810"/>
              <a:gd name="connsiteX2" fmla="*/ 0 w 4269854"/>
              <a:gd name="connsiteY2" fmla="*/ 1009349 h 4510810"/>
              <a:gd name="connsiteX3" fmla="*/ 2064705 w 4269854"/>
              <a:gd name="connsiteY3" fmla="*/ 0 h 4510810"/>
              <a:gd name="connsiteX4" fmla="*/ 4269854 w 4269854"/>
              <a:gd name="connsiteY4" fmla="*/ 4510810 h 451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854" h="4510810">
                <a:moveTo>
                  <a:pt x="989928" y="4510810"/>
                </a:moveTo>
                <a:lnTo>
                  <a:pt x="0" y="2485831"/>
                </a:lnTo>
                <a:lnTo>
                  <a:pt x="0" y="1009349"/>
                </a:lnTo>
                <a:lnTo>
                  <a:pt x="2064705" y="0"/>
                </a:lnTo>
                <a:lnTo>
                  <a:pt x="4269854" y="4510810"/>
                </a:lnTo>
                <a:close/>
              </a:path>
            </a:pathLst>
          </a:custGeom>
        </p:spPr>
      </p:pic>
      <p:grpSp>
        <p:nvGrpSpPr>
          <p:cNvPr id="5" name="Graphic 9">
            <a:extLst>
              <a:ext uri="{FF2B5EF4-FFF2-40B4-BE49-F238E27FC236}">
                <a16:creationId xmlns:a16="http://schemas.microsoft.com/office/drawing/2014/main" id="{C6E8DBCD-52CA-1B8E-E98A-B7BE68C31C74}"/>
              </a:ext>
            </a:extLst>
          </p:cNvPr>
          <p:cNvGrpSpPr/>
          <p:nvPr userDrawn="1"/>
        </p:nvGrpSpPr>
        <p:grpSpPr>
          <a:xfrm rot="21246274">
            <a:off x="7182409" y="2823339"/>
            <a:ext cx="2310333" cy="2434656"/>
            <a:chOff x="6958430" y="1292063"/>
            <a:chExt cx="2499131" cy="2633613"/>
          </a:xfrm>
        </p:grpSpPr>
        <p:sp>
          <p:nvSpPr>
            <p:cNvPr id="7" name="Freeform 6">
              <a:extLst>
                <a:ext uri="{FF2B5EF4-FFF2-40B4-BE49-F238E27FC236}">
                  <a16:creationId xmlns:a16="http://schemas.microsoft.com/office/drawing/2014/main" id="{D2F043DA-64DA-9206-41A7-4951007E44B4}"/>
                </a:ext>
              </a:extLst>
            </p:cNvPr>
            <p:cNvSpPr/>
            <p:nvPr/>
          </p:nvSpPr>
          <p:spPr>
            <a:xfrm rot="-180000">
              <a:off x="7022508" y="1352436"/>
              <a:ext cx="2370975" cy="2512867"/>
            </a:xfrm>
            <a:custGeom>
              <a:avLst/>
              <a:gdLst>
                <a:gd name="connsiteX0" fmla="*/ 2345638 w 2370975"/>
                <a:gd name="connsiteY0" fmla="*/ 732842 h 2512867"/>
                <a:gd name="connsiteX1" fmla="*/ 2256787 w 2370975"/>
                <a:gd name="connsiteY1" fmla="*/ 448244 h 2512867"/>
                <a:gd name="connsiteX2" fmla="*/ 1011215 w 2370975"/>
                <a:gd name="connsiteY2" fmla="*/ 11709 h 2512867"/>
                <a:gd name="connsiteX3" fmla="*/ 3016 w 2370975"/>
                <a:gd name="connsiteY3" fmla="*/ 877553 h 2512867"/>
                <a:gd name="connsiteX4" fmla="*/ 311106 w 2370975"/>
                <a:gd name="connsiteY4" fmla="*/ 1901281 h 2512867"/>
                <a:gd name="connsiteX5" fmla="*/ 939871 w 2370975"/>
                <a:gd name="connsiteY5" fmla="*/ 2057057 h 2512867"/>
                <a:gd name="connsiteX6" fmla="*/ 940646 w 2370975"/>
                <a:gd name="connsiteY6" fmla="*/ 2512880 h 2512867"/>
                <a:gd name="connsiteX7" fmla="*/ 1394442 w 2370975"/>
                <a:gd name="connsiteY7" fmla="*/ 2046608 h 2512867"/>
                <a:gd name="connsiteX8" fmla="*/ 1373976 w 2370975"/>
                <a:gd name="connsiteY8" fmla="*/ 2046149 h 2512867"/>
                <a:gd name="connsiteX9" fmla="*/ 1802833 w 2370975"/>
                <a:gd name="connsiteY9" fmla="*/ 1987658 h 2512867"/>
                <a:gd name="connsiteX10" fmla="*/ 2345638 w 2370975"/>
                <a:gd name="connsiteY10" fmla="*/ 732842 h 251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0975" h="2512867">
                  <a:moveTo>
                    <a:pt x="2345638" y="732842"/>
                  </a:moveTo>
                  <a:cubicBezTo>
                    <a:pt x="2328018" y="623500"/>
                    <a:pt x="2297802" y="529226"/>
                    <a:pt x="2256787" y="448244"/>
                  </a:cubicBezTo>
                  <a:cubicBezTo>
                    <a:pt x="2047075" y="34328"/>
                    <a:pt x="1554242" y="-32317"/>
                    <a:pt x="1011215" y="11709"/>
                  </a:cubicBezTo>
                  <a:cubicBezTo>
                    <a:pt x="416946" y="59889"/>
                    <a:pt x="27600" y="269325"/>
                    <a:pt x="3016" y="877553"/>
                  </a:cubicBezTo>
                  <a:cubicBezTo>
                    <a:pt x="-9574" y="1188888"/>
                    <a:pt x="4249" y="1698963"/>
                    <a:pt x="311106" y="1901281"/>
                  </a:cubicBezTo>
                  <a:cubicBezTo>
                    <a:pt x="464944" y="2002707"/>
                    <a:pt x="695684" y="2046460"/>
                    <a:pt x="939871" y="2057057"/>
                  </a:cubicBezTo>
                  <a:cubicBezTo>
                    <a:pt x="973406" y="2187509"/>
                    <a:pt x="985448" y="2343768"/>
                    <a:pt x="940646" y="2512880"/>
                  </a:cubicBezTo>
                  <a:cubicBezTo>
                    <a:pt x="940646" y="2512880"/>
                    <a:pt x="1231678" y="2387221"/>
                    <a:pt x="1394442" y="2046608"/>
                  </a:cubicBezTo>
                  <a:lnTo>
                    <a:pt x="1373976" y="2046149"/>
                  </a:lnTo>
                  <a:cubicBezTo>
                    <a:pt x="1517847" y="2034111"/>
                    <a:pt x="1660994" y="2014591"/>
                    <a:pt x="1802833" y="1987658"/>
                  </a:cubicBezTo>
                  <a:cubicBezTo>
                    <a:pt x="2375542" y="1877003"/>
                    <a:pt x="2414723" y="1161589"/>
                    <a:pt x="2345638" y="732842"/>
                  </a:cubicBezTo>
                </a:path>
              </a:pathLst>
            </a:custGeom>
            <a:solidFill>
              <a:schemeClr val="bg2"/>
            </a:solidFill>
            <a:ln w="492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97C16D2-405B-429A-6DF5-7806A292BA96}"/>
                </a:ext>
              </a:extLst>
            </p:cNvPr>
            <p:cNvSpPr/>
            <p:nvPr/>
          </p:nvSpPr>
          <p:spPr>
            <a:xfrm rot="60000">
              <a:off x="7729164" y="1743107"/>
              <a:ext cx="895182" cy="999405"/>
            </a:xfrm>
            <a:custGeom>
              <a:avLst/>
              <a:gdLst>
                <a:gd name="connsiteX0" fmla="*/ 895339 w 895182"/>
                <a:gd name="connsiteY0" fmla="*/ 446981 h 999405"/>
                <a:gd name="connsiteX1" fmla="*/ 446678 w 895182"/>
                <a:gd name="connsiteY1" fmla="*/ 93 h 999405"/>
                <a:gd name="connsiteX2" fmla="*/ 158 w 895182"/>
                <a:gd name="connsiteY2" fmla="*/ 449123 h 999405"/>
                <a:gd name="connsiteX3" fmla="*/ 266461 w 895182"/>
                <a:gd name="connsiteY3" fmla="*/ 857624 h 999405"/>
                <a:gd name="connsiteX4" fmla="*/ 266766 w 895182"/>
                <a:gd name="connsiteY4" fmla="*/ 999497 h 999405"/>
                <a:gd name="connsiteX5" fmla="*/ 631070 w 895182"/>
                <a:gd name="connsiteY5" fmla="*/ 998707 h 999405"/>
                <a:gd name="connsiteX6" fmla="*/ 630765 w 895182"/>
                <a:gd name="connsiteY6" fmla="*/ 856835 h 999405"/>
                <a:gd name="connsiteX7" fmla="*/ 895319 w 895182"/>
                <a:gd name="connsiteY7" fmla="*/ 446976 h 99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182" h="999405">
                  <a:moveTo>
                    <a:pt x="895339" y="446981"/>
                  </a:moveTo>
                  <a:cubicBezTo>
                    <a:pt x="894747" y="199580"/>
                    <a:pt x="693878" y="-499"/>
                    <a:pt x="446678" y="93"/>
                  </a:cubicBezTo>
                  <a:cubicBezTo>
                    <a:pt x="199481" y="684"/>
                    <a:pt x="-433" y="201722"/>
                    <a:pt x="158" y="449123"/>
                  </a:cubicBezTo>
                  <a:cubicBezTo>
                    <a:pt x="580" y="625959"/>
                    <a:pt x="104910" y="786000"/>
                    <a:pt x="266461" y="857624"/>
                  </a:cubicBezTo>
                  <a:lnTo>
                    <a:pt x="266766" y="999497"/>
                  </a:lnTo>
                  <a:lnTo>
                    <a:pt x="631070" y="998707"/>
                  </a:lnTo>
                  <a:lnTo>
                    <a:pt x="630765" y="856835"/>
                  </a:lnTo>
                  <a:cubicBezTo>
                    <a:pt x="792069" y="784470"/>
                    <a:pt x="895719" y="623886"/>
                    <a:pt x="895319" y="446976"/>
                  </a:cubicBezTo>
                </a:path>
              </a:pathLst>
            </a:custGeom>
            <a:solidFill>
              <a:srgbClr val="F3E269"/>
            </a:solidFill>
            <a:ln w="492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173466F-A526-AC6C-6C28-C755ECEE1B4A}"/>
                </a:ext>
              </a:extLst>
            </p:cNvPr>
            <p:cNvSpPr/>
            <p:nvPr/>
          </p:nvSpPr>
          <p:spPr>
            <a:xfrm rot="60000">
              <a:off x="7953596" y="2050195"/>
              <a:ext cx="441368" cy="635822"/>
            </a:xfrm>
            <a:custGeom>
              <a:avLst/>
              <a:gdLst>
                <a:gd name="connsiteX0" fmla="*/ 441570 w 441368"/>
                <a:gd name="connsiteY0" fmla="*/ 10025 h 635822"/>
                <a:gd name="connsiteX1" fmla="*/ 416913 w 441368"/>
                <a:gd name="connsiteY1" fmla="*/ 154 h 635822"/>
                <a:gd name="connsiteX2" fmla="*/ 378738 w 441368"/>
                <a:gd name="connsiteY2" fmla="*/ 95533 h 635822"/>
                <a:gd name="connsiteX3" fmla="*/ 214722 w 441368"/>
                <a:gd name="connsiteY3" fmla="*/ 95903 h 635822"/>
                <a:gd name="connsiteX4" fmla="*/ 214722 w 441368"/>
                <a:gd name="connsiteY4" fmla="*/ 95903 h 635822"/>
                <a:gd name="connsiteX5" fmla="*/ 63409 w 441368"/>
                <a:gd name="connsiteY5" fmla="*/ 96229 h 635822"/>
                <a:gd name="connsiteX6" fmla="*/ 24800 w 441368"/>
                <a:gd name="connsiteY6" fmla="*/ 998 h 635822"/>
                <a:gd name="connsiteX7" fmla="*/ 202 w 441368"/>
                <a:gd name="connsiteY7" fmla="*/ 11012 h 635822"/>
                <a:gd name="connsiteX8" fmla="*/ 157650 w 441368"/>
                <a:gd name="connsiteY8" fmla="*/ 399109 h 635822"/>
                <a:gd name="connsiteX9" fmla="*/ 158143 w 441368"/>
                <a:gd name="connsiteY9" fmla="*/ 635976 h 635822"/>
                <a:gd name="connsiteX10" fmla="*/ 184694 w 441368"/>
                <a:gd name="connsiteY10" fmla="*/ 635912 h 635822"/>
                <a:gd name="connsiteX11" fmla="*/ 184176 w 441368"/>
                <a:gd name="connsiteY11" fmla="*/ 395126 h 635822"/>
                <a:gd name="connsiteX12" fmla="*/ 184176 w 441368"/>
                <a:gd name="connsiteY12" fmla="*/ 393887 h 635822"/>
                <a:gd name="connsiteX13" fmla="*/ 74174 w 441368"/>
                <a:gd name="connsiteY13" fmla="*/ 122758 h 635822"/>
                <a:gd name="connsiteX14" fmla="*/ 227460 w 441368"/>
                <a:gd name="connsiteY14" fmla="*/ 122427 h 635822"/>
                <a:gd name="connsiteX15" fmla="*/ 368091 w 441368"/>
                <a:gd name="connsiteY15" fmla="*/ 122126 h 635822"/>
                <a:gd name="connsiteX16" fmla="*/ 259258 w 441368"/>
                <a:gd name="connsiteY16" fmla="*/ 393734 h 635822"/>
                <a:gd name="connsiteX17" fmla="*/ 259751 w 441368"/>
                <a:gd name="connsiteY17" fmla="*/ 635759 h 635822"/>
                <a:gd name="connsiteX18" fmla="*/ 286307 w 441368"/>
                <a:gd name="connsiteY18" fmla="*/ 635710 h 635822"/>
                <a:gd name="connsiteX19" fmla="*/ 285789 w 441368"/>
                <a:gd name="connsiteY19" fmla="*/ 398843 h 635822"/>
                <a:gd name="connsiteX20" fmla="*/ 439228 w 441368"/>
                <a:gd name="connsiteY20" fmla="*/ 15947 h 63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368" h="635822">
                  <a:moveTo>
                    <a:pt x="441570" y="10025"/>
                  </a:moveTo>
                  <a:lnTo>
                    <a:pt x="416913" y="154"/>
                  </a:lnTo>
                  <a:lnTo>
                    <a:pt x="378738" y="95533"/>
                  </a:lnTo>
                  <a:lnTo>
                    <a:pt x="214722" y="95903"/>
                  </a:lnTo>
                  <a:lnTo>
                    <a:pt x="214722" y="95903"/>
                  </a:lnTo>
                  <a:lnTo>
                    <a:pt x="63409" y="96229"/>
                  </a:lnTo>
                  <a:lnTo>
                    <a:pt x="24800" y="998"/>
                  </a:lnTo>
                  <a:lnTo>
                    <a:pt x="202" y="11012"/>
                  </a:lnTo>
                  <a:lnTo>
                    <a:pt x="157650" y="399109"/>
                  </a:lnTo>
                  <a:lnTo>
                    <a:pt x="158143" y="635976"/>
                  </a:lnTo>
                  <a:lnTo>
                    <a:pt x="184694" y="635912"/>
                  </a:lnTo>
                  <a:lnTo>
                    <a:pt x="184176" y="395126"/>
                  </a:lnTo>
                  <a:lnTo>
                    <a:pt x="184176" y="393887"/>
                  </a:lnTo>
                  <a:lnTo>
                    <a:pt x="74174" y="122758"/>
                  </a:lnTo>
                  <a:lnTo>
                    <a:pt x="227460" y="122427"/>
                  </a:lnTo>
                  <a:lnTo>
                    <a:pt x="368091" y="122126"/>
                  </a:lnTo>
                  <a:lnTo>
                    <a:pt x="259258" y="393734"/>
                  </a:lnTo>
                  <a:lnTo>
                    <a:pt x="259751" y="635759"/>
                  </a:lnTo>
                  <a:lnTo>
                    <a:pt x="286307" y="635710"/>
                  </a:lnTo>
                  <a:lnTo>
                    <a:pt x="285789" y="398843"/>
                  </a:lnTo>
                  <a:lnTo>
                    <a:pt x="439228" y="15947"/>
                  </a:lnTo>
                  <a:close/>
                </a:path>
              </a:pathLst>
            </a:custGeom>
            <a:solidFill>
              <a:srgbClr val="071A2E"/>
            </a:solidFill>
            <a:ln w="9854" cap="flat">
              <a:solidFill>
                <a:srgbClr val="071A2E"/>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2B0ED9C-A9AC-91DB-8B32-B38587713A0A}"/>
                </a:ext>
              </a:extLst>
            </p:cNvPr>
            <p:cNvSpPr/>
            <p:nvPr/>
          </p:nvSpPr>
          <p:spPr>
            <a:xfrm rot="60000">
              <a:off x="7918927" y="2679053"/>
              <a:ext cx="501089" cy="96332"/>
            </a:xfrm>
            <a:custGeom>
              <a:avLst/>
              <a:gdLst>
                <a:gd name="connsiteX0" fmla="*/ 35751 w 501089"/>
                <a:gd name="connsiteY0" fmla="*/ 1209 h 96332"/>
                <a:gd name="connsiteX1" fmla="*/ 465506 w 501089"/>
                <a:gd name="connsiteY1" fmla="*/ 281 h 96332"/>
                <a:gd name="connsiteX2" fmla="*/ 501234 w 501089"/>
                <a:gd name="connsiteY2" fmla="*/ 35851 h 96332"/>
                <a:gd name="connsiteX3" fmla="*/ 501234 w 501089"/>
                <a:gd name="connsiteY3" fmla="*/ 35866 h 96332"/>
                <a:gd name="connsiteX4" fmla="*/ 501284 w 501089"/>
                <a:gd name="connsiteY4" fmla="*/ 59942 h 96332"/>
                <a:gd name="connsiteX5" fmla="*/ 465738 w 501089"/>
                <a:gd name="connsiteY5" fmla="*/ 95685 h 96332"/>
                <a:gd name="connsiteX6" fmla="*/ 465728 w 501089"/>
                <a:gd name="connsiteY6" fmla="*/ 95685 h 96332"/>
                <a:gd name="connsiteX7" fmla="*/ 35973 w 501089"/>
                <a:gd name="connsiteY7" fmla="*/ 96613 h 96332"/>
                <a:gd name="connsiteX8" fmla="*/ 244 w 501089"/>
                <a:gd name="connsiteY8" fmla="*/ 61043 h 96332"/>
                <a:gd name="connsiteX9" fmla="*/ 244 w 501089"/>
                <a:gd name="connsiteY9" fmla="*/ 61023 h 96332"/>
                <a:gd name="connsiteX10" fmla="*/ 195 w 501089"/>
                <a:gd name="connsiteY10" fmla="*/ 36947 h 96332"/>
                <a:gd name="connsiteX11" fmla="*/ 35746 w 501089"/>
                <a:gd name="connsiteY11" fmla="*/ 1209 h 96332"/>
                <a:gd name="connsiteX12" fmla="*/ 35751 w 501089"/>
                <a:gd name="connsiteY12" fmla="*/ 1209 h 9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089" h="96332">
                  <a:moveTo>
                    <a:pt x="35751" y="1209"/>
                  </a:moveTo>
                  <a:lnTo>
                    <a:pt x="465506" y="281"/>
                  </a:lnTo>
                  <a:cubicBezTo>
                    <a:pt x="485186" y="229"/>
                    <a:pt x="501180" y="16155"/>
                    <a:pt x="501234" y="35851"/>
                  </a:cubicBezTo>
                  <a:cubicBezTo>
                    <a:pt x="501234" y="35856"/>
                    <a:pt x="501234" y="35862"/>
                    <a:pt x="501234" y="35866"/>
                  </a:cubicBezTo>
                  <a:lnTo>
                    <a:pt x="501284" y="59942"/>
                  </a:lnTo>
                  <a:cubicBezTo>
                    <a:pt x="501328" y="79636"/>
                    <a:pt x="485416" y="95639"/>
                    <a:pt x="465738" y="95685"/>
                  </a:cubicBezTo>
                  <a:cubicBezTo>
                    <a:pt x="465735" y="95685"/>
                    <a:pt x="465731" y="95685"/>
                    <a:pt x="465728" y="95685"/>
                  </a:cubicBezTo>
                  <a:lnTo>
                    <a:pt x="35973" y="96613"/>
                  </a:lnTo>
                  <a:cubicBezTo>
                    <a:pt x="16292" y="96665"/>
                    <a:pt x="296" y="80740"/>
                    <a:pt x="244" y="61043"/>
                  </a:cubicBezTo>
                  <a:cubicBezTo>
                    <a:pt x="244" y="61036"/>
                    <a:pt x="244" y="61029"/>
                    <a:pt x="244" y="61023"/>
                  </a:cubicBezTo>
                  <a:lnTo>
                    <a:pt x="195" y="36947"/>
                  </a:lnTo>
                  <a:cubicBezTo>
                    <a:pt x="151" y="17253"/>
                    <a:pt x="16068" y="1253"/>
                    <a:pt x="35746" y="1209"/>
                  </a:cubicBezTo>
                  <a:cubicBezTo>
                    <a:pt x="35748" y="1209"/>
                    <a:pt x="35749" y="1209"/>
                    <a:pt x="35751" y="1209"/>
                  </a:cubicBezTo>
                </a:path>
              </a:pathLst>
            </a:custGeom>
            <a:solidFill>
              <a:srgbClr val="62A6DB"/>
            </a:solidFill>
            <a:ln w="492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5D02562-0968-8FC6-C65E-725F164DFD89}"/>
                </a:ext>
              </a:extLst>
            </p:cNvPr>
            <p:cNvSpPr/>
            <p:nvPr/>
          </p:nvSpPr>
          <p:spPr>
            <a:xfrm rot="60000">
              <a:off x="7917969" y="2774462"/>
              <a:ext cx="501025" cy="96281"/>
            </a:xfrm>
            <a:custGeom>
              <a:avLst/>
              <a:gdLst>
                <a:gd name="connsiteX0" fmla="*/ 47282 w 501025"/>
                <a:gd name="connsiteY0" fmla="*/ 1182 h 96281"/>
                <a:gd name="connsiteX1" fmla="*/ 452976 w 501025"/>
                <a:gd name="connsiteY1" fmla="*/ 304 h 96281"/>
                <a:gd name="connsiteX2" fmla="*/ 501216 w 501025"/>
                <a:gd name="connsiteY2" fmla="*/ 47432 h 96281"/>
                <a:gd name="connsiteX3" fmla="*/ 454127 w 501025"/>
                <a:gd name="connsiteY3" fmla="*/ 95711 h 96281"/>
                <a:gd name="connsiteX4" fmla="*/ 453178 w 501025"/>
                <a:gd name="connsiteY4" fmla="*/ 95713 h 96281"/>
                <a:gd name="connsiteX5" fmla="*/ 47484 w 501025"/>
                <a:gd name="connsiteY5" fmla="*/ 96582 h 96281"/>
                <a:gd name="connsiteX6" fmla="*/ 196 w 501025"/>
                <a:gd name="connsiteY6" fmla="*/ 48508 h 96281"/>
                <a:gd name="connsiteX7" fmla="*/ 47282 w 501025"/>
                <a:gd name="connsiteY7" fmla="*/ 1182 h 9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025" h="96281">
                  <a:moveTo>
                    <a:pt x="47282" y="1182"/>
                  </a:moveTo>
                  <a:lnTo>
                    <a:pt x="452976" y="304"/>
                  </a:lnTo>
                  <a:cubicBezTo>
                    <a:pt x="479301" y="-14"/>
                    <a:pt x="500900" y="21086"/>
                    <a:pt x="501216" y="47432"/>
                  </a:cubicBezTo>
                  <a:cubicBezTo>
                    <a:pt x="501532" y="73778"/>
                    <a:pt x="480451" y="95393"/>
                    <a:pt x="454127" y="95711"/>
                  </a:cubicBezTo>
                  <a:cubicBezTo>
                    <a:pt x="453811" y="95715"/>
                    <a:pt x="453495" y="95716"/>
                    <a:pt x="453178" y="95713"/>
                  </a:cubicBezTo>
                  <a:lnTo>
                    <a:pt x="47484" y="96582"/>
                  </a:lnTo>
                  <a:cubicBezTo>
                    <a:pt x="21162" y="96375"/>
                    <a:pt x="-10" y="74852"/>
                    <a:pt x="196" y="48508"/>
                  </a:cubicBezTo>
                  <a:cubicBezTo>
                    <a:pt x="399" y="22533"/>
                    <a:pt x="21330" y="1496"/>
                    <a:pt x="47282" y="1182"/>
                  </a:cubicBezTo>
                </a:path>
              </a:pathLst>
            </a:custGeom>
            <a:solidFill>
              <a:srgbClr val="4E6DAA"/>
            </a:solidFill>
            <a:ln w="492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B175D1B-0B06-9A5D-A60F-F2A8829C33A7}"/>
                </a:ext>
              </a:extLst>
            </p:cNvPr>
            <p:cNvSpPr/>
            <p:nvPr/>
          </p:nvSpPr>
          <p:spPr>
            <a:xfrm rot="60000">
              <a:off x="7916509" y="2869861"/>
              <a:ext cx="500076" cy="96277"/>
            </a:xfrm>
            <a:custGeom>
              <a:avLst/>
              <a:gdLst>
                <a:gd name="connsiteX0" fmla="*/ 47282 w 500076"/>
                <a:gd name="connsiteY0" fmla="*/ 1198 h 96277"/>
                <a:gd name="connsiteX1" fmla="*/ 452976 w 500076"/>
                <a:gd name="connsiteY1" fmla="*/ 320 h 96277"/>
                <a:gd name="connsiteX2" fmla="*/ 500269 w 500076"/>
                <a:gd name="connsiteY2" fmla="*/ 48399 h 96277"/>
                <a:gd name="connsiteX3" fmla="*/ 453178 w 500076"/>
                <a:gd name="connsiteY3" fmla="*/ 95729 h 96277"/>
                <a:gd name="connsiteX4" fmla="*/ 47484 w 500076"/>
                <a:gd name="connsiteY4" fmla="*/ 96598 h 96277"/>
                <a:gd name="connsiteX5" fmla="*/ 196 w 500076"/>
                <a:gd name="connsiteY5" fmla="*/ 48524 h 96277"/>
                <a:gd name="connsiteX6" fmla="*/ 47282 w 500076"/>
                <a:gd name="connsiteY6" fmla="*/ 1198 h 9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76" h="96277">
                  <a:moveTo>
                    <a:pt x="47282" y="1198"/>
                  </a:moveTo>
                  <a:lnTo>
                    <a:pt x="452976" y="320"/>
                  </a:lnTo>
                  <a:cubicBezTo>
                    <a:pt x="479301" y="526"/>
                    <a:pt x="500476" y="22052"/>
                    <a:pt x="500269" y="48399"/>
                  </a:cubicBezTo>
                  <a:cubicBezTo>
                    <a:pt x="500067" y="74376"/>
                    <a:pt x="479133" y="95415"/>
                    <a:pt x="453178" y="95729"/>
                  </a:cubicBezTo>
                  <a:lnTo>
                    <a:pt x="47484" y="96598"/>
                  </a:lnTo>
                  <a:cubicBezTo>
                    <a:pt x="21161" y="96391"/>
                    <a:pt x="-10" y="74868"/>
                    <a:pt x="196" y="48524"/>
                  </a:cubicBezTo>
                  <a:cubicBezTo>
                    <a:pt x="399" y="22549"/>
                    <a:pt x="21330" y="1512"/>
                    <a:pt x="47282" y="1198"/>
                  </a:cubicBezTo>
                </a:path>
              </a:pathLst>
            </a:custGeom>
            <a:solidFill>
              <a:srgbClr val="62A6DB"/>
            </a:solidFill>
            <a:ln w="4927"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8714966E-4FF2-2216-5FCE-3D35210608EA}"/>
              </a:ext>
            </a:extLst>
          </p:cNvPr>
          <p:cNvGrpSpPr/>
          <p:nvPr userDrawn="1"/>
        </p:nvGrpSpPr>
        <p:grpSpPr>
          <a:xfrm rot="21378121">
            <a:off x="8712563" y="1934878"/>
            <a:ext cx="2053103" cy="1526072"/>
            <a:chOff x="8863869" y="3110739"/>
            <a:chExt cx="2220880" cy="1650781"/>
          </a:xfrm>
        </p:grpSpPr>
        <p:sp>
          <p:nvSpPr>
            <p:cNvPr id="17" name="Freeform 16">
              <a:extLst>
                <a:ext uri="{FF2B5EF4-FFF2-40B4-BE49-F238E27FC236}">
                  <a16:creationId xmlns:a16="http://schemas.microsoft.com/office/drawing/2014/main" id="{1413B075-C959-ECC8-6CE4-E0007233AF51}"/>
                </a:ext>
              </a:extLst>
            </p:cNvPr>
            <p:cNvSpPr/>
            <p:nvPr/>
          </p:nvSpPr>
          <p:spPr>
            <a:xfrm rot="20884834">
              <a:off x="8863869" y="3110739"/>
              <a:ext cx="2220880" cy="1650781"/>
            </a:xfrm>
            <a:custGeom>
              <a:avLst/>
              <a:gdLst>
                <a:gd name="connsiteX0" fmla="*/ 2035651 w 2220880"/>
                <a:gd name="connsiteY0" fmla="*/ 472949 h 1650781"/>
                <a:gd name="connsiteX1" fmla="*/ 564111 w 2220880"/>
                <a:gd name="connsiteY1" fmla="*/ 87823 h 1650781"/>
                <a:gd name="connsiteX2" fmla="*/ 303913 w 2220880"/>
                <a:gd name="connsiteY2" fmla="*/ 1184066 h 1650781"/>
                <a:gd name="connsiteX3" fmla="*/ 343 w 2220880"/>
                <a:gd name="connsiteY3" fmla="*/ 1469807 h 1650781"/>
                <a:gd name="connsiteX4" fmla="*/ 503925 w 2220880"/>
                <a:gd name="connsiteY4" fmla="*/ 1373336 h 1650781"/>
                <a:gd name="connsiteX5" fmla="*/ 727493 w 2220880"/>
                <a:gd name="connsiteY5" fmla="*/ 1517347 h 1650781"/>
                <a:gd name="connsiteX6" fmla="*/ 1519147 w 2220880"/>
                <a:gd name="connsiteY6" fmla="*/ 1643314 h 1650781"/>
                <a:gd name="connsiteX7" fmla="*/ 2035646 w 2220880"/>
                <a:gd name="connsiteY7" fmla="*/ 472974 h 165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0880" h="1650781">
                  <a:moveTo>
                    <a:pt x="2035651" y="472949"/>
                  </a:moveTo>
                  <a:cubicBezTo>
                    <a:pt x="1675720" y="113452"/>
                    <a:pt x="1055881" y="-142008"/>
                    <a:pt x="564111" y="87823"/>
                  </a:cubicBezTo>
                  <a:cubicBezTo>
                    <a:pt x="143062" y="284598"/>
                    <a:pt x="31852" y="816027"/>
                    <a:pt x="303913" y="1184066"/>
                  </a:cubicBezTo>
                  <a:cubicBezTo>
                    <a:pt x="169089" y="1452840"/>
                    <a:pt x="343" y="1469807"/>
                    <a:pt x="343" y="1469807"/>
                  </a:cubicBezTo>
                  <a:cubicBezTo>
                    <a:pt x="182756" y="1551820"/>
                    <a:pt x="400991" y="1438968"/>
                    <a:pt x="503925" y="1373336"/>
                  </a:cubicBezTo>
                  <a:lnTo>
                    <a:pt x="727493" y="1517347"/>
                  </a:lnTo>
                  <a:cubicBezTo>
                    <a:pt x="972761" y="1630272"/>
                    <a:pt x="1257335" y="1669293"/>
                    <a:pt x="1519147" y="1643314"/>
                  </a:cubicBezTo>
                  <a:cubicBezTo>
                    <a:pt x="2071423" y="1588500"/>
                    <a:pt x="2472702" y="909506"/>
                    <a:pt x="2035646" y="472974"/>
                  </a:cubicBezTo>
                </a:path>
              </a:pathLst>
            </a:custGeom>
            <a:solidFill>
              <a:schemeClr val="accent6"/>
            </a:solidFill>
            <a:ln w="4930" cap="flat">
              <a:noFill/>
              <a:prstDash val="solid"/>
              <a:miter/>
            </a:ln>
          </p:spPr>
          <p:txBody>
            <a:bodyPr rtlCol="0" anchor="ctr"/>
            <a:lstStyle/>
            <a:p>
              <a:endParaRPr lang="en-US"/>
            </a:p>
          </p:txBody>
        </p:sp>
        <p:grpSp>
          <p:nvGrpSpPr>
            <p:cNvPr id="18" name="Graphic 9">
              <a:extLst>
                <a:ext uri="{FF2B5EF4-FFF2-40B4-BE49-F238E27FC236}">
                  <a16:creationId xmlns:a16="http://schemas.microsoft.com/office/drawing/2014/main" id="{19426665-C7A3-B0A6-28D8-7F9E4612999B}"/>
                </a:ext>
              </a:extLst>
            </p:cNvPr>
            <p:cNvGrpSpPr/>
            <p:nvPr/>
          </p:nvGrpSpPr>
          <p:grpSpPr>
            <a:xfrm rot="21246274">
              <a:off x="9650549" y="3428779"/>
              <a:ext cx="760153" cy="1000129"/>
              <a:chOff x="9438487" y="2852509"/>
              <a:chExt cx="760153" cy="1000129"/>
            </a:xfrm>
            <a:solidFill>
              <a:srgbClr val="FFFFFF"/>
            </a:solidFill>
          </p:grpSpPr>
          <p:sp>
            <p:nvSpPr>
              <p:cNvPr id="19" name="Freeform 18">
                <a:extLst>
                  <a:ext uri="{FF2B5EF4-FFF2-40B4-BE49-F238E27FC236}">
                    <a16:creationId xmlns:a16="http://schemas.microsoft.com/office/drawing/2014/main" id="{3FE1C590-C7EE-D992-674B-B7735CE1777A}"/>
                  </a:ext>
                </a:extLst>
              </p:cNvPr>
              <p:cNvSpPr/>
              <p:nvPr/>
            </p:nvSpPr>
            <p:spPr>
              <a:xfrm rot="900000">
                <a:off x="9575896" y="2912714"/>
                <a:ext cx="549190" cy="641213"/>
              </a:xfrm>
              <a:custGeom>
                <a:avLst/>
                <a:gdLst>
                  <a:gd name="connsiteX0" fmla="*/ 881 w 549190"/>
                  <a:gd name="connsiteY0" fmla="*/ 245399 h 641213"/>
                  <a:gd name="connsiteX1" fmla="*/ 1867 w 549190"/>
                  <a:gd name="connsiteY1" fmla="*/ 270215 h 641213"/>
                  <a:gd name="connsiteX2" fmla="*/ 89580 w 549190"/>
                  <a:gd name="connsiteY2" fmla="*/ 328380 h 641213"/>
                  <a:gd name="connsiteX3" fmla="*/ 145437 w 549190"/>
                  <a:gd name="connsiteY3" fmla="*/ 278734 h 641213"/>
                  <a:gd name="connsiteX4" fmla="*/ 152277 w 549190"/>
                  <a:gd name="connsiteY4" fmla="*/ 253834 h 641213"/>
                  <a:gd name="connsiteX5" fmla="*/ 290882 w 549190"/>
                  <a:gd name="connsiteY5" fmla="*/ 146111 h 641213"/>
                  <a:gd name="connsiteX6" fmla="*/ 397974 w 549190"/>
                  <a:gd name="connsiteY6" fmla="*/ 247679 h 641213"/>
                  <a:gd name="connsiteX7" fmla="*/ 219839 w 549190"/>
                  <a:gd name="connsiteY7" fmla="*/ 462346 h 641213"/>
                  <a:gd name="connsiteX8" fmla="*/ 200374 w 549190"/>
                  <a:gd name="connsiteY8" fmla="*/ 585365 h 641213"/>
                  <a:gd name="connsiteX9" fmla="*/ 266841 w 549190"/>
                  <a:gd name="connsiteY9" fmla="*/ 641542 h 641213"/>
                  <a:gd name="connsiteX10" fmla="*/ 330950 w 549190"/>
                  <a:gd name="connsiteY10" fmla="*/ 594994 h 641213"/>
                  <a:gd name="connsiteX11" fmla="*/ 339585 w 549190"/>
                  <a:gd name="connsiteY11" fmla="*/ 557025 h 641213"/>
                  <a:gd name="connsiteX12" fmla="*/ 378366 w 549190"/>
                  <a:gd name="connsiteY12" fmla="*/ 488307 h 641213"/>
                  <a:gd name="connsiteX13" fmla="*/ 401668 w 549190"/>
                  <a:gd name="connsiteY13" fmla="*/ 467455 h 641213"/>
                  <a:gd name="connsiteX14" fmla="*/ 549721 w 549190"/>
                  <a:gd name="connsiteY14" fmla="*/ 239728 h 641213"/>
                  <a:gd name="connsiteX15" fmla="*/ 846 w 549190"/>
                  <a:gd name="connsiteY15" fmla="*/ 245399 h 6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9190" h="641213">
                    <a:moveTo>
                      <a:pt x="881" y="245399"/>
                    </a:moveTo>
                    <a:cubicBezTo>
                      <a:pt x="191" y="253681"/>
                      <a:pt x="522" y="262015"/>
                      <a:pt x="1867" y="270215"/>
                    </a:cubicBezTo>
                    <a:cubicBezTo>
                      <a:pt x="10040" y="310518"/>
                      <a:pt x="49310" y="336559"/>
                      <a:pt x="89580" y="328380"/>
                    </a:cubicBezTo>
                    <a:cubicBezTo>
                      <a:pt x="115752" y="323064"/>
                      <a:pt x="137071" y="304117"/>
                      <a:pt x="145437" y="278734"/>
                    </a:cubicBezTo>
                    <a:cubicBezTo>
                      <a:pt x="146833" y="274484"/>
                      <a:pt x="150862" y="258044"/>
                      <a:pt x="152277" y="253834"/>
                    </a:cubicBezTo>
                    <a:cubicBezTo>
                      <a:pt x="166026" y="213175"/>
                      <a:pt x="196636" y="146111"/>
                      <a:pt x="290882" y="146111"/>
                    </a:cubicBezTo>
                    <a:cubicBezTo>
                      <a:pt x="335167" y="146111"/>
                      <a:pt x="397974" y="176988"/>
                      <a:pt x="397974" y="247679"/>
                    </a:cubicBezTo>
                    <a:cubicBezTo>
                      <a:pt x="397974" y="322655"/>
                      <a:pt x="258906" y="391378"/>
                      <a:pt x="219839" y="462346"/>
                    </a:cubicBezTo>
                    <a:cubicBezTo>
                      <a:pt x="198915" y="499723"/>
                      <a:pt x="192012" y="543349"/>
                      <a:pt x="200374" y="585365"/>
                    </a:cubicBezTo>
                    <a:cubicBezTo>
                      <a:pt x="206237" y="617599"/>
                      <a:pt x="234105" y="641157"/>
                      <a:pt x="266841" y="641542"/>
                    </a:cubicBezTo>
                    <a:cubicBezTo>
                      <a:pt x="296021" y="641537"/>
                      <a:pt x="321891" y="622757"/>
                      <a:pt x="330950" y="594994"/>
                    </a:cubicBezTo>
                    <a:cubicBezTo>
                      <a:pt x="334573" y="582517"/>
                      <a:pt x="337456" y="569843"/>
                      <a:pt x="339585" y="557025"/>
                    </a:cubicBezTo>
                    <a:cubicBezTo>
                      <a:pt x="345585" y="530842"/>
                      <a:pt x="359059" y="506969"/>
                      <a:pt x="378366" y="488307"/>
                    </a:cubicBezTo>
                    <a:cubicBezTo>
                      <a:pt x="385557" y="481363"/>
                      <a:pt x="393408" y="474453"/>
                      <a:pt x="401668" y="467455"/>
                    </a:cubicBezTo>
                    <a:cubicBezTo>
                      <a:pt x="463987" y="414694"/>
                      <a:pt x="549721" y="356834"/>
                      <a:pt x="549721" y="239728"/>
                    </a:cubicBezTo>
                    <a:cubicBezTo>
                      <a:pt x="549721" y="-75654"/>
                      <a:pt x="30519" y="-85174"/>
                      <a:pt x="846" y="245399"/>
                    </a:cubicBezTo>
                  </a:path>
                </a:pathLst>
              </a:custGeom>
              <a:solidFill>
                <a:srgbClr val="FFFFFF"/>
              </a:solidFill>
              <a:ln w="492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114C30E-4BEC-76EF-79E6-946F38B7C93B}"/>
                  </a:ext>
                </a:extLst>
              </p:cNvPr>
              <p:cNvSpPr/>
              <p:nvPr/>
            </p:nvSpPr>
            <p:spPr>
              <a:xfrm rot="900000">
                <a:off x="9638280" y="3618089"/>
                <a:ext cx="164938" cy="165074"/>
              </a:xfrm>
              <a:custGeom>
                <a:avLst/>
                <a:gdLst>
                  <a:gd name="connsiteX0" fmla="*/ 165482 w 164938"/>
                  <a:gd name="connsiteY0" fmla="*/ 83013 h 165074"/>
                  <a:gd name="connsiteX1" fmla="*/ 83008 w 164938"/>
                  <a:gd name="connsiteY1" fmla="*/ 165546 h 165074"/>
                  <a:gd name="connsiteX2" fmla="*/ 543 w 164938"/>
                  <a:gd name="connsiteY2" fmla="*/ 83004 h 165074"/>
                  <a:gd name="connsiteX3" fmla="*/ 83018 w 164938"/>
                  <a:gd name="connsiteY3" fmla="*/ 471 h 165074"/>
                  <a:gd name="connsiteX4" fmla="*/ 165482 w 164938"/>
                  <a:gd name="connsiteY4" fmla="*/ 83013 h 16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38" h="165074">
                    <a:moveTo>
                      <a:pt x="165482" y="83013"/>
                    </a:moveTo>
                    <a:cubicBezTo>
                      <a:pt x="165479" y="128598"/>
                      <a:pt x="128555" y="165549"/>
                      <a:pt x="83008" y="165546"/>
                    </a:cubicBezTo>
                    <a:cubicBezTo>
                      <a:pt x="37461" y="165543"/>
                      <a:pt x="541" y="128588"/>
                      <a:pt x="543" y="83004"/>
                    </a:cubicBezTo>
                    <a:cubicBezTo>
                      <a:pt x="546" y="37420"/>
                      <a:pt x="37471" y="469"/>
                      <a:pt x="83018" y="471"/>
                    </a:cubicBezTo>
                    <a:cubicBezTo>
                      <a:pt x="128563" y="477"/>
                      <a:pt x="165482" y="37431"/>
                      <a:pt x="165482" y="83013"/>
                    </a:cubicBezTo>
                  </a:path>
                </a:pathLst>
              </a:custGeom>
              <a:solidFill>
                <a:srgbClr val="FFFFFF"/>
              </a:solidFill>
              <a:ln w="4927" cap="flat">
                <a:noFill/>
                <a:prstDash val="solid"/>
                <a:miter/>
              </a:ln>
            </p:spPr>
            <p:txBody>
              <a:bodyPr rtlCol="0" anchor="ctr"/>
              <a:lstStyle/>
              <a:p>
                <a:endParaRPr lang="en-US"/>
              </a:p>
            </p:txBody>
          </p:sp>
        </p:grpSp>
      </p:grpSp>
      <p:sp>
        <p:nvSpPr>
          <p:cNvPr id="21" name="Slide Number Placeholder 4">
            <a:extLst>
              <a:ext uri="{FF2B5EF4-FFF2-40B4-BE49-F238E27FC236}">
                <a16:creationId xmlns:a16="http://schemas.microsoft.com/office/drawing/2014/main" id="{3D9452EE-8B60-7DFF-3B0F-FCB665A25233}"/>
              </a:ext>
            </a:extLst>
          </p:cNvPr>
          <p:cNvSpPr txBox="1">
            <a:spLocks/>
          </p:cNvSpPr>
          <p:nvPr userDrawn="1"/>
        </p:nvSpPr>
        <p:spPr>
          <a:xfrm>
            <a:off x="10972800" y="6233939"/>
            <a:ext cx="755404" cy="365125"/>
          </a:xfrm>
          <a:prstGeom prst="rect">
            <a:avLst/>
          </a:prstGeom>
        </p:spPr>
        <p:txBody>
          <a:bodyPr anchor="ctr" anchorCtr="0"/>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a:fld id="{D1EE8A5E-E88E-BD4F-A919-AB961A45597C}" type="slidenum">
              <a:rPr lang="en-AU" sz="900" b="1" smtClean="0">
                <a:solidFill>
                  <a:schemeClr val="bg1"/>
                </a:solidFill>
              </a:rPr>
              <a:t>‹#›</a:t>
            </a:fld>
            <a:endParaRPr lang="en-AU" sz="900" b="1" dirty="0">
              <a:solidFill>
                <a:schemeClr val="bg1"/>
              </a:solidFill>
            </a:endParaRPr>
          </a:p>
        </p:txBody>
      </p:sp>
      <p:pic>
        <p:nvPicPr>
          <p:cNvPr id="22" name="Graphic 21">
            <a:extLst>
              <a:ext uri="{FF2B5EF4-FFF2-40B4-BE49-F238E27FC236}">
                <a16:creationId xmlns:a16="http://schemas.microsoft.com/office/drawing/2014/main" id="{DEB0E96F-707A-4D85-60FF-37A55BF94D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6600" y="5971088"/>
            <a:ext cx="3429336" cy="627976"/>
          </a:xfrm>
          <a:prstGeom prst="rect">
            <a:avLst/>
          </a:prstGeom>
        </p:spPr>
      </p:pic>
      <p:pic>
        <p:nvPicPr>
          <p:cNvPr id="23" name="Graphic 22">
            <a:extLst>
              <a:ext uri="{FF2B5EF4-FFF2-40B4-BE49-F238E27FC236}">
                <a16:creationId xmlns:a16="http://schemas.microsoft.com/office/drawing/2014/main" id="{275BE25E-AB0B-9BD9-3817-AA5DA4A4DEA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43869" y="1330040"/>
            <a:ext cx="1367080" cy="1080434"/>
          </a:xfrm>
          <a:prstGeom prst="rect">
            <a:avLst/>
          </a:prstGeom>
        </p:spPr>
      </p:pic>
      <p:pic>
        <p:nvPicPr>
          <p:cNvPr id="24" name="Graphic 23">
            <a:extLst>
              <a:ext uri="{FF2B5EF4-FFF2-40B4-BE49-F238E27FC236}">
                <a16:creationId xmlns:a16="http://schemas.microsoft.com/office/drawing/2014/main" id="{D9EAF37F-FF06-A46E-6A8F-A7AD0DAD8FD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347110" y="3554010"/>
            <a:ext cx="751055" cy="751055"/>
          </a:xfrm>
          <a:prstGeom prst="rect">
            <a:avLst/>
          </a:prstGeom>
        </p:spPr>
      </p:pic>
      <p:grpSp>
        <p:nvGrpSpPr>
          <p:cNvPr id="25" name="Group 24">
            <a:extLst>
              <a:ext uri="{FF2B5EF4-FFF2-40B4-BE49-F238E27FC236}">
                <a16:creationId xmlns:a16="http://schemas.microsoft.com/office/drawing/2014/main" id="{3C5B263A-7ACB-7864-A0A1-C402DFE4C3BF}"/>
              </a:ext>
            </a:extLst>
          </p:cNvPr>
          <p:cNvGrpSpPr/>
          <p:nvPr userDrawn="1"/>
        </p:nvGrpSpPr>
        <p:grpSpPr>
          <a:xfrm>
            <a:off x="9570681" y="4566517"/>
            <a:ext cx="1022660" cy="1009945"/>
            <a:chOff x="9520722" y="4392903"/>
            <a:chExt cx="1022660" cy="1009945"/>
          </a:xfrm>
        </p:grpSpPr>
        <p:sp>
          <p:nvSpPr>
            <p:cNvPr id="26" name="Freeform 25">
              <a:extLst>
                <a:ext uri="{FF2B5EF4-FFF2-40B4-BE49-F238E27FC236}">
                  <a16:creationId xmlns:a16="http://schemas.microsoft.com/office/drawing/2014/main" id="{47FB4FC7-3E36-77B4-55BB-77CE6E56BDA8}"/>
                </a:ext>
              </a:extLst>
            </p:cNvPr>
            <p:cNvSpPr/>
            <p:nvPr/>
          </p:nvSpPr>
          <p:spPr>
            <a:xfrm>
              <a:off x="9520722" y="4392903"/>
              <a:ext cx="1022660" cy="1009945"/>
            </a:xfrm>
            <a:custGeom>
              <a:avLst/>
              <a:gdLst>
                <a:gd name="connsiteX0" fmla="*/ 998485 w 1022660"/>
                <a:gd name="connsiteY0" fmla="*/ 869734 h 1009945"/>
                <a:gd name="connsiteX1" fmla="*/ 998601 w 1022660"/>
                <a:gd name="connsiteY1" fmla="*/ 869614 h 1009945"/>
                <a:gd name="connsiteX2" fmla="*/ 752443 w 1022660"/>
                <a:gd name="connsiteY2" fmla="*/ 628697 h 1009945"/>
                <a:gd name="connsiteX3" fmla="*/ 630316 w 1022660"/>
                <a:gd name="connsiteY3" fmla="*/ 64823 h 1009945"/>
                <a:gd name="connsiteX4" fmla="*/ 64712 w 1022660"/>
                <a:gd name="connsiteY4" fmla="*/ 186577 h 1009945"/>
                <a:gd name="connsiteX5" fmla="*/ 186840 w 1022660"/>
                <a:gd name="connsiteY5" fmla="*/ 750451 h 1009945"/>
                <a:gd name="connsiteX6" fmla="*/ 636739 w 1022660"/>
                <a:gd name="connsiteY6" fmla="*/ 746236 h 1009945"/>
                <a:gd name="connsiteX7" fmla="*/ 882928 w 1022660"/>
                <a:gd name="connsiteY7" fmla="*/ 987139 h 1009945"/>
                <a:gd name="connsiteX8" fmla="*/ 994197 w 1022660"/>
                <a:gd name="connsiteY8" fmla="*/ 986158 h 1009945"/>
                <a:gd name="connsiteX9" fmla="*/ 994238 w 1022660"/>
                <a:gd name="connsiteY9" fmla="*/ 986117 h 1009945"/>
                <a:gd name="connsiteX10" fmla="*/ 999524 w 1022660"/>
                <a:gd name="connsiteY10" fmla="*/ 980759 h 1009945"/>
                <a:gd name="connsiteX11" fmla="*/ 998508 w 1022660"/>
                <a:gd name="connsiteY11" fmla="*/ 869771 h 100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660" h="1009945">
                  <a:moveTo>
                    <a:pt x="998485" y="869734"/>
                  </a:moveTo>
                  <a:lnTo>
                    <a:pt x="998601" y="869614"/>
                  </a:lnTo>
                  <a:lnTo>
                    <a:pt x="752443" y="628697"/>
                  </a:lnTo>
                  <a:cubicBezTo>
                    <a:pt x="874905" y="439365"/>
                    <a:pt x="820229" y="186910"/>
                    <a:pt x="630316" y="64823"/>
                  </a:cubicBezTo>
                  <a:cubicBezTo>
                    <a:pt x="440403" y="-57264"/>
                    <a:pt x="187174" y="-2755"/>
                    <a:pt x="64712" y="186577"/>
                  </a:cubicBezTo>
                  <a:cubicBezTo>
                    <a:pt x="-57749" y="375909"/>
                    <a:pt x="-3073" y="628364"/>
                    <a:pt x="186840" y="750451"/>
                  </a:cubicBezTo>
                  <a:cubicBezTo>
                    <a:pt x="324193" y="838751"/>
                    <a:pt x="501075" y="837095"/>
                    <a:pt x="636739" y="746236"/>
                  </a:cubicBezTo>
                  <a:lnTo>
                    <a:pt x="882928" y="987139"/>
                  </a:lnTo>
                  <a:cubicBezTo>
                    <a:pt x="913928" y="1017498"/>
                    <a:pt x="963740" y="1017063"/>
                    <a:pt x="994197" y="986158"/>
                  </a:cubicBezTo>
                  <a:lnTo>
                    <a:pt x="994238" y="986117"/>
                  </a:lnTo>
                  <a:lnTo>
                    <a:pt x="999524" y="980759"/>
                  </a:lnTo>
                  <a:cubicBezTo>
                    <a:pt x="1029925" y="949809"/>
                    <a:pt x="1029470" y="900167"/>
                    <a:pt x="998508" y="869771"/>
                  </a:cubicBezTo>
                </a:path>
              </a:pathLst>
            </a:custGeom>
            <a:solidFill>
              <a:srgbClr val="D6C8A7"/>
            </a:solidFill>
            <a:ln w="4633"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2824BDAA-59EE-D9A6-AE04-7608391C7E39}"/>
                </a:ext>
              </a:extLst>
            </p:cNvPr>
            <p:cNvSpPr/>
            <p:nvPr/>
          </p:nvSpPr>
          <p:spPr>
            <a:xfrm>
              <a:off x="9619940" y="4493576"/>
              <a:ext cx="620351" cy="618454"/>
            </a:xfrm>
            <a:custGeom>
              <a:avLst/>
              <a:gdLst>
                <a:gd name="connsiteX0" fmla="*/ 307683 w 620351"/>
                <a:gd name="connsiteY0" fmla="*/ -312 h 618454"/>
                <a:gd name="connsiteX1" fmla="*/ -617 w 620351"/>
                <a:gd name="connsiteY1" fmla="*/ 310773 h 618454"/>
                <a:gd name="connsiteX2" fmla="*/ 311423 w 620351"/>
                <a:gd name="connsiteY2" fmla="*/ 618130 h 618454"/>
                <a:gd name="connsiteX3" fmla="*/ 619723 w 620351"/>
                <a:gd name="connsiteY3" fmla="*/ 307045 h 618454"/>
                <a:gd name="connsiteX4" fmla="*/ 307683 w 620351"/>
                <a:gd name="connsiteY4" fmla="*/ -312 h 618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51" h="618454">
                  <a:moveTo>
                    <a:pt x="307683" y="-312"/>
                  </a:moveTo>
                  <a:cubicBezTo>
                    <a:pt x="136379" y="719"/>
                    <a:pt x="-1647" y="139998"/>
                    <a:pt x="-617" y="310773"/>
                  </a:cubicBezTo>
                  <a:cubicBezTo>
                    <a:pt x="418" y="481549"/>
                    <a:pt x="140124" y="619158"/>
                    <a:pt x="311423" y="618130"/>
                  </a:cubicBezTo>
                  <a:cubicBezTo>
                    <a:pt x="482727" y="617099"/>
                    <a:pt x="620753" y="477820"/>
                    <a:pt x="619723" y="307045"/>
                  </a:cubicBezTo>
                  <a:cubicBezTo>
                    <a:pt x="618684" y="136269"/>
                    <a:pt x="478982" y="-1340"/>
                    <a:pt x="307683" y="-312"/>
                  </a:cubicBezTo>
                  <a:close/>
                </a:path>
              </a:pathLst>
            </a:custGeom>
            <a:solidFill>
              <a:schemeClr val="accent5"/>
            </a:solidFill>
            <a:ln w="4633" cap="flat">
              <a:noFill/>
              <a:prstDash val="solid"/>
              <a:miter/>
            </a:ln>
          </p:spPr>
          <p:txBody>
            <a:bodyPr rtlCol="0" anchor="ctr"/>
            <a:lstStyle/>
            <a:p>
              <a:endParaRPr lang="en-US"/>
            </a:p>
          </p:txBody>
        </p:sp>
      </p:grpSp>
      <p:sp>
        <p:nvSpPr>
          <p:cNvPr id="28" name="TextBox 27">
            <a:extLst>
              <a:ext uri="{FF2B5EF4-FFF2-40B4-BE49-F238E27FC236}">
                <a16:creationId xmlns:a16="http://schemas.microsoft.com/office/drawing/2014/main" id="{6B2246C1-BDEB-3CE6-FD1F-DED6D5C534F4}"/>
              </a:ext>
            </a:extLst>
          </p:cNvPr>
          <p:cNvSpPr txBox="1"/>
          <p:nvPr userDrawn="1"/>
        </p:nvSpPr>
        <p:spPr>
          <a:xfrm>
            <a:off x="766983" y="800552"/>
            <a:ext cx="6811107" cy="615553"/>
          </a:xfrm>
          <a:prstGeom prst="rect">
            <a:avLst/>
          </a:prstGeom>
          <a:noFill/>
        </p:spPr>
        <p:txBody>
          <a:bodyPr wrap="square" lIns="0" tIns="0" rIns="0" bIns="0">
            <a:spAutoFit/>
          </a:bodyPr>
          <a:lstStyle/>
          <a:p>
            <a:pPr>
              <a:lnSpc>
                <a:spcPts val="4800"/>
              </a:lnSpc>
            </a:pPr>
            <a:r>
              <a:rPr lang="en-AU" sz="4800" b="1" dirty="0">
                <a:solidFill>
                  <a:schemeClr val="bg1"/>
                </a:solidFill>
                <a:latin typeface="Arial" panose="020B0604020202020204" pitchFamily="34" charset="0"/>
                <a:cs typeface="Arial" panose="020B0604020202020204" pitchFamily="34" charset="0"/>
              </a:rPr>
              <a:t>How will it work? </a:t>
            </a:r>
          </a:p>
        </p:txBody>
      </p:sp>
      <p:sp>
        <p:nvSpPr>
          <p:cNvPr id="29" name="TextBox 28">
            <a:extLst>
              <a:ext uri="{FF2B5EF4-FFF2-40B4-BE49-F238E27FC236}">
                <a16:creationId xmlns:a16="http://schemas.microsoft.com/office/drawing/2014/main" id="{9A252C35-54D4-4888-F092-7F1F6590B795}"/>
              </a:ext>
            </a:extLst>
          </p:cNvPr>
          <p:cNvSpPr txBox="1"/>
          <p:nvPr userDrawn="1"/>
        </p:nvSpPr>
        <p:spPr>
          <a:xfrm>
            <a:off x="1278105" y="2053553"/>
            <a:ext cx="5619296" cy="3279488"/>
          </a:xfrm>
          <a:prstGeom prst="rect">
            <a:avLst/>
          </a:prstGeom>
          <a:noFill/>
        </p:spPr>
        <p:txBody>
          <a:bodyPr wrap="square" lIns="0" tIns="0" rIns="0" bIns="0">
            <a:spAutoFit/>
          </a:bodyPr>
          <a:lstStyle/>
          <a:p>
            <a:pPr fontAlgn="base">
              <a:lnSpc>
                <a:spcPts val="3000"/>
              </a:lnSpc>
              <a:spcAft>
                <a:spcPts val="1200"/>
              </a:spcAft>
            </a:pPr>
            <a:r>
              <a:rPr lang="en-US" sz="2200" dirty="0">
                <a:solidFill>
                  <a:schemeClr val="accent5"/>
                </a:solidFill>
              </a:rPr>
              <a:t>Under the law, the responsibility lies with the age-restricted platforms to find and deactivate existing accounts held by under-16s and to prevent under-16s from creating new accounts. </a:t>
            </a:r>
          </a:p>
          <a:p>
            <a:pPr fontAlgn="base">
              <a:lnSpc>
                <a:spcPts val="3000"/>
              </a:lnSpc>
              <a:spcAft>
                <a:spcPts val="1800"/>
              </a:spcAft>
            </a:pPr>
            <a:r>
              <a:rPr lang="en-US" sz="2200" b="1" dirty="0">
                <a:solidFill>
                  <a:schemeClr val="accent5"/>
                </a:solidFill>
              </a:rPr>
              <a:t>There are no penalties for under-16s </a:t>
            </a:r>
            <a:r>
              <a:rPr lang="en-US" sz="2200" dirty="0">
                <a:solidFill>
                  <a:schemeClr val="accent5"/>
                </a:solidFill>
              </a:rPr>
              <a:t>who access an age-restricted social media platform, or for their parents or carers. </a:t>
            </a:r>
            <a:endParaRPr lang="en-US" sz="2200" i="0" dirty="0">
              <a:solidFill>
                <a:schemeClr val="accent5"/>
              </a:solidFill>
              <a:effectLst/>
            </a:endParaRPr>
          </a:p>
        </p:txBody>
      </p:sp>
    </p:spTree>
    <p:extLst>
      <p:ext uri="{BB962C8B-B14F-4D97-AF65-F5344CB8AC3E}">
        <p14:creationId xmlns:p14="http://schemas.microsoft.com/office/powerpoint/2010/main" val="1013177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ne-mockup">
    <p:bg>
      <p:bgPr>
        <a:solidFill>
          <a:schemeClr val="accent5"/>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4557CFB-29ED-BD98-7103-696278EFBFCE}"/>
              </a:ext>
            </a:extLst>
          </p:cNvPr>
          <p:cNvSpPr/>
          <p:nvPr userDrawn="1"/>
        </p:nvSpPr>
        <p:spPr>
          <a:xfrm>
            <a:off x="6092284" y="2303122"/>
            <a:ext cx="6099717" cy="4554878"/>
          </a:xfrm>
          <a:custGeom>
            <a:avLst/>
            <a:gdLst>
              <a:gd name="connsiteX0" fmla="*/ 5791138 w 6099717"/>
              <a:gd name="connsiteY0" fmla="*/ 2249 h 4554878"/>
              <a:gd name="connsiteX1" fmla="*/ 6008681 w 6099717"/>
              <a:gd name="connsiteY1" fmla="*/ 42285 h 4554878"/>
              <a:gd name="connsiteX2" fmla="*/ 6099717 w 6099717"/>
              <a:gd name="connsiteY2" fmla="*/ 83431 h 4554878"/>
              <a:gd name="connsiteX3" fmla="*/ 6099717 w 6099717"/>
              <a:gd name="connsiteY3" fmla="*/ 4554878 h 4554878"/>
              <a:gd name="connsiteX4" fmla="*/ 15656 w 6099717"/>
              <a:gd name="connsiteY4" fmla="*/ 4554878 h 4554878"/>
              <a:gd name="connsiteX5" fmla="*/ 12626 w 6099717"/>
              <a:gd name="connsiteY5" fmla="*/ 4537741 h 4554878"/>
              <a:gd name="connsiteX6" fmla="*/ 616892 w 6099717"/>
              <a:gd name="connsiteY6" fmla="*/ 3138769 h 4554878"/>
              <a:gd name="connsiteX7" fmla="*/ 2740712 w 6099717"/>
              <a:gd name="connsiteY7" fmla="*/ 2585786 h 4554878"/>
              <a:gd name="connsiteX8" fmla="*/ 4478481 w 6099717"/>
              <a:gd name="connsiteY8" fmla="*/ 728949 h 4554878"/>
              <a:gd name="connsiteX9" fmla="*/ 5146958 w 6099717"/>
              <a:gd name="connsiteY9" fmla="*/ 149478 h 4554878"/>
              <a:gd name="connsiteX10" fmla="*/ 5791138 w 6099717"/>
              <a:gd name="connsiteY10" fmla="*/ 2249 h 455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9717" h="4554878">
                <a:moveTo>
                  <a:pt x="5791138" y="2249"/>
                </a:moveTo>
                <a:cubicBezTo>
                  <a:pt x="5864717" y="7146"/>
                  <a:pt x="5937665" y="20151"/>
                  <a:pt x="6008681" y="42285"/>
                </a:cubicBezTo>
                <a:lnTo>
                  <a:pt x="6099717" y="83431"/>
                </a:lnTo>
                <a:lnTo>
                  <a:pt x="6099717" y="4554878"/>
                </a:lnTo>
                <a:lnTo>
                  <a:pt x="15656" y="4554878"/>
                </a:lnTo>
                <a:lnTo>
                  <a:pt x="12626" y="4537741"/>
                </a:lnTo>
                <a:cubicBezTo>
                  <a:pt x="-57681" y="4006233"/>
                  <a:pt x="168647" y="3433603"/>
                  <a:pt x="616892" y="3138769"/>
                </a:cubicBezTo>
                <a:cubicBezTo>
                  <a:pt x="1232124" y="2734148"/>
                  <a:pt x="2066208" y="2881445"/>
                  <a:pt x="2740712" y="2585786"/>
                </a:cubicBezTo>
                <a:cubicBezTo>
                  <a:pt x="3526373" y="2241439"/>
                  <a:pt x="3930593" y="1389192"/>
                  <a:pt x="4478481" y="728949"/>
                </a:cubicBezTo>
                <a:cubicBezTo>
                  <a:pt x="4668088" y="500471"/>
                  <a:pt x="4884259" y="287678"/>
                  <a:pt x="5146958" y="149478"/>
                </a:cubicBezTo>
                <a:cubicBezTo>
                  <a:pt x="5343981" y="45828"/>
                  <a:pt x="5570401" y="-12444"/>
                  <a:pt x="5791138" y="2249"/>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A22E76D3-4CA4-11B9-918B-265EEB88F1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4106" y="2635309"/>
            <a:ext cx="4276072" cy="3266444"/>
          </a:xfrm>
          <a:prstGeom prst="rect">
            <a:avLst/>
          </a:prstGeom>
        </p:spPr>
      </p:pic>
      <p:sp>
        <p:nvSpPr>
          <p:cNvPr id="4" name="Slide Number Placeholder 4">
            <a:extLst>
              <a:ext uri="{FF2B5EF4-FFF2-40B4-BE49-F238E27FC236}">
                <a16:creationId xmlns:a16="http://schemas.microsoft.com/office/drawing/2014/main" id="{0CB061AD-C6E5-A5AA-E2B9-82EF10864519}"/>
              </a:ext>
            </a:extLst>
          </p:cNvPr>
          <p:cNvSpPr txBox="1">
            <a:spLocks/>
          </p:cNvSpPr>
          <p:nvPr userDrawn="1"/>
        </p:nvSpPr>
        <p:spPr>
          <a:xfrm>
            <a:off x="10972800" y="6233939"/>
            <a:ext cx="755404" cy="365125"/>
          </a:xfrm>
          <a:prstGeom prst="rect">
            <a:avLst/>
          </a:prstGeom>
        </p:spPr>
        <p:txBody>
          <a:bodyPr anchor="ctr" anchorCtr="0"/>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a:fld id="{D1EE8A5E-E88E-BD4F-A919-AB961A45597C}" type="slidenum">
              <a:rPr lang="en-AU" sz="900" b="1" smtClean="0">
                <a:solidFill>
                  <a:schemeClr val="bg1"/>
                </a:solidFill>
              </a:rPr>
              <a:t>‹#›</a:t>
            </a:fld>
            <a:endParaRPr lang="en-AU" sz="900" b="1" dirty="0">
              <a:solidFill>
                <a:schemeClr val="bg1"/>
              </a:solidFill>
            </a:endParaRPr>
          </a:p>
        </p:txBody>
      </p:sp>
      <p:pic>
        <p:nvPicPr>
          <p:cNvPr id="6" name="Graphic 5">
            <a:extLst>
              <a:ext uri="{FF2B5EF4-FFF2-40B4-BE49-F238E27FC236}">
                <a16:creationId xmlns:a16="http://schemas.microsoft.com/office/drawing/2014/main" id="{F8A970A7-4FC3-0080-8934-CAFE327611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6600" y="5971088"/>
            <a:ext cx="3429336" cy="627976"/>
          </a:xfrm>
          <a:prstGeom prst="rect">
            <a:avLst/>
          </a:prstGeom>
        </p:spPr>
      </p:pic>
      <p:sp>
        <p:nvSpPr>
          <p:cNvPr id="7" name="Freeform 6">
            <a:extLst>
              <a:ext uri="{FF2B5EF4-FFF2-40B4-BE49-F238E27FC236}">
                <a16:creationId xmlns:a16="http://schemas.microsoft.com/office/drawing/2014/main" id="{18A37B8A-3031-7FE2-6CEC-2ECDB48C16E9}"/>
              </a:ext>
            </a:extLst>
          </p:cNvPr>
          <p:cNvSpPr/>
          <p:nvPr userDrawn="1"/>
        </p:nvSpPr>
        <p:spPr>
          <a:xfrm rot="17592749" flipH="1">
            <a:off x="10069795" y="-1558272"/>
            <a:ext cx="1503653" cy="3572066"/>
          </a:xfrm>
          <a:custGeom>
            <a:avLst/>
            <a:gdLst>
              <a:gd name="connsiteX0" fmla="*/ 0 w 1198466"/>
              <a:gd name="connsiteY0" fmla="*/ 2357099 h 2847066"/>
              <a:gd name="connsiteX1" fmla="*/ 1010862 w 1198466"/>
              <a:gd name="connsiteY1" fmla="*/ 0 h 2847066"/>
              <a:gd name="connsiteX2" fmla="*/ 1031664 w 1198466"/>
              <a:gd name="connsiteY2" fmla="*/ 21163 h 2847066"/>
              <a:gd name="connsiteX3" fmla="*/ 1198414 w 1198466"/>
              <a:gd name="connsiteY3" fmla="*/ 468334 h 2847066"/>
              <a:gd name="connsiteX4" fmla="*/ 836846 w 1198466"/>
              <a:gd name="connsiteY4" fmla="*/ 1493446 h 2847066"/>
              <a:gd name="connsiteX5" fmla="*/ 1115088 w 1198466"/>
              <a:gd name="connsiteY5" fmla="*/ 2722277 h 2847066"/>
              <a:gd name="connsiteX6" fmla="*/ 1142491 w 1198466"/>
              <a:gd name="connsiteY6" fmla="*/ 2847066 h 284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466" h="2847066">
                <a:moveTo>
                  <a:pt x="0" y="2357099"/>
                </a:moveTo>
                <a:lnTo>
                  <a:pt x="1010862" y="0"/>
                </a:lnTo>
                <a:lnTo>
                  <a:pt x="1031664" y="21163"/>
                </a:lnTo>
                <a:cubicBezTo>
                  <a:pt x="1136461" y="146427"/>
                  <a:pt x="1200566" y="304747"/>
                  <a:pt x="1198414" y="468334"/>
                </a:cubicBezTo>
                <a:cubicBezTo>
                  <a:pt x="1193595" y="833180"/>
                  <a:pt x="902608" y="1134541"/>
                  <a:pt x="836846" y="1493446"/>
                </a:cubicBezTo>
                <a:cubicBezTo>
                  <a:pt x="760233" y="1911489"/>
                  <a:pt x="996780" y="2314069"/>
                  <a:pt x="1115088" y="2722277"/>
                </a:cubicBezTo>
                <a:lnTo>
                  <a:pt x="1142491" y="2847066"/>
                </a:lnTo>
                <a:close/>
              </a:path>
            </a:pathLst>
          </a:custGeom>
          <a:solidFill>
            <a:srgbClr val="F8F0B3"/>
          </a:solidFill>
          <a:ln w="4402"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B2752036-4529-AA94-81D7-FC023F8411AC}"/>
              </a:ext>
            </a:extLst>
          </p:cNvPr>
          <p:cNvSpPr txBox="1"/>
          <p:nvPr userDrawn="1"/>
        </p:nvSpPr>
        <p:spPr>
          <a:xfrm>
            <a:off x="766982" y="1758941"/>
            <a:ext cx="6911899" cy="1509772"/>
          </a:xfrm>
          <a:prstGeom prst="rect">
            <a:avLst/>
          </a:prstGeom>
          <a:noFill/>
        </p:spPr>
        <p:txBody>
          <a:bodyPr wrap="square" lIns="0" tIns="0" rIns="0" bIns="0">
            <a:spAutoFit/>
          </a:bodyPr>
          <a:lstStyle/>
          <a:p>
            <a:pPr fontAlgn="base">
              <a:lnSpc>
                <a:spcPts val="3000"/>
              </a:lnSpc>
              <a:spcAft>
                <a:spcPts val="1800"/>
              </a:spcAft>
            </a:pPr>
            <a:r>
              <a:rPr lang="en-US" sz="2200" dirty="0">
                <a:solidFill>
                  <a:schemeClr val="bg1"/>
                </a:solidFill>
              </a:rPr>
              <a:t>Online services are constantly evolving but at this stage the restrictions are likely to apply to </a:t>
            </a:r>
            <a:r>
              <a:rPr lang="en-US" sz="2200" b="1" dirty="0">
                <a:solidFill>
                  <a:srgbClr val="F7B7CC"/>
                </a:solidFill>
              </a:rPr>
              <a:t>Facebook, Instagram, Snapchat, TikTok, X (formerly Twitter) and YouTube</a:t>
            </a:r>
            <a:r>
              <a:rPr lang="en-US" sz="2200" dirty="0">
                <a:solidFill>
                  <a:srgbClr val="F7B7CC"/>
                </a:solidFill>
              </a:rPr>
              <a:t>, </a:t>
            </a:r>
            <a:r>
              <a:rPr lang="en-US" sz="2200" dirty="0">
                <a:solidFill>
                  <a:schemeClr val="bg1"/>
                </a:solidFill>
              </a:rPr>
              <a:t>among other platforms. </a:t>
            </a:r>
            <a:endParaRPr lang="en-US" sz="2200" i="0" dirty="0">
              <a:solidFill>
                <a:schemeClr val="bg1"/>
              </a:solidFill>
              <a:effectLst/>
            </a:endParaRPr>
          </a:p>
        </p:txBody>
      </p:sp>
      <p:sp>
        <p:nvSpPr>
          <p:cNvPr id="10" name="TextBox 9">
            <a:extLst>
              <a:ext uri="{FF2B5EF4-FFF2-40B4-BE49-F238E27FC236}">
                <a16:creationId xmlns:a16="http://schemas.microsoft.com/office/drawing/2014/main" id="{B852229D-BEBD-3C6D-60AE-12D41452DEDA}"/>
              </a:ext>
            </a:extLst>
          </p:cNvPr>
          <p:cNvSpPr txBox="1"/>
          <p:nvPr userDrawn="1"/>
        </p:nvSpPr>
        <p:spPr>
          <a:xfrm>
            <a:off x="766983" y="800552"/>
            <a:ext cx="6811107" cy="615553"/>
          </a:xfrm>
          <a:prstGeom prst="rect">
            <a:avLst/>
          </a:prstGeom>
          <a:noFill/>
        </p:spPr>
        <p:txBody>
          <a:bodyPr wrap="square" lIns="0" tIns="0" rIns="0" bIns="0">
            <a:spAutoFit/>
          </a:bodyPr>
          <a:lstStyle/>
          <a:p>
            <a:pPr>
              <a:lnSpc>
                <a:spcPts val="4800"/>
              </a:lnSpc>
            </a:pPr>
            <a:r>
              <a:rPr lang="en-AU" sz="4800" b="1" dirty="0">
                <a:solidFill>
                  <a:schemeClr val="bg1"/>
                </a:solidFill>
                <a:latin typeface="Arial" panose="020B0604020202020204" pitchFamily="34" charset="0"/>
                <a:cs typeface="Arial" panose="020B0604020202020204" pitchFamily="34" charset="0"/>
              </a:rPr>
              <a:t>Social media platforms </a:t>
            </a:r>
          </a:p>
        </p:txBody>
      </p:sp>
      <p:sp>
        <p:nvSpPr>
          <p:cNvPr id="11" name="TextBox 10">
            <a:extLst>
              <a:ext uri="{FF2B5EF4-FFF2-40B4-BE49-F238E27FC236}">
                <a16:creationId xmlns:a16="http://schemas.microsoft.com/office/drawing/2014/main" id="{BA23C575-7A58-7C9C-A3D4-5E596EF5AC94}"/>
              </a:ext>
            </a:extLst>
          </p:cNvPr>
          <p:cNvSpPr txBox="1"/>
          <p:nvPr userDrawn="1"/>
        </p:nvSpPr>
        <p:spPr>
          <a:xfrm>
            <a:off x="766983" y="3468819"/>
            <a:ext cx="5614978" cy="1509772"/>
          </a:xfrm>
          <a:prstGeom prst="rect">
            <a:avLst/>
          </a:prstGeom>
          <a:noFill/>
        </p:spPr>
        <p:txBody>
          <a:bodyPr wrap="square" lIns="0" tIns="0" rIns="0" bIns="0">
            <a:spAutoFit/>
          </a:bodyPr>
          <a:lstStyle/>
          <a:p>
            <a:pPr fontAlgn="base">
              <a:lnSpc>
                <a:spcPts val="3000"/>
              </a:lnSpc>
              <a:spcAft>
                <a:spcPts val="1800"/>
              </a:spcAft>
            </a:pPr>
            <a:r>
              <a:rPr lang="en-US" sz="2200" b="1" dirty="0">
                <a:solidFill>
                  <a:srgbClr val="F7B7CC"/>
                </a:solidFill>
              </a:rPr>
              <a:t>Online gaming and standalone messaging apps</a:t>
            </a:r>
            <a:r>
              <a:rPr lang="en-US" sz="2200" dirty="0">
                <a:solidFill>
                  <a:schemeClr val="bg1"/>
                </a:solidFill>
              </a:rPr>
              <a:t> are among a number of types of services that have been excluded under the legislative rules. </a:t>
            </a:r>
            <a:endParaRPr lang="en-US" sz="2200" i="0" dirty="0">
              <a:solidFill>
                <a:schemeClr val="bg1"/>
              </a:solidFill>
              <a:effectLst/>
            </a:endParaRPr>
          </a:p>
        </p:txBody>
      </p:sp>
    </p:spTree>
    <p:extLst>
      <p:ext uri="{BB962C8B-B14F-4D97-AF65-F5344CB8AC3E}">
        <p14:creationId xmlns:p14="http://schemas.microsoft.com/office/powerpoint/2010/main" val="12337308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5"/>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78E61F2-A227-7905-2C17-9E98A5EE8868}"/>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386" r="36438"/>
          <a:stretch>
            <a:fillRect/>
          </a:stretch>
        </p:blipFill>
        <p:spPr>
          <a:xfrm rot="6963126">
            <a:off x="7999987" y="3675134"/>
            <a:ext cx="4269854" cy="4510810"/>
          </a:xfrm>
          <a:custGeom>
            <a:avLst/>
            <a:gdLst>
              <a:gd name="connsiteX0" fmla="*/ 989928 w 4269854"/>
              <a:gd name="connsiteY0" fmla="*/ 4510810 h 4510810"/>
              <a:gd name="connsiteX1" fmla="*/ 0 w 4269854"/>
              <a:gd name="connsiteY1" fmla="*/ 2485831 h 4510810"/>
              <a:gd name="connsiteX2" fmla="*/ 0 w 4269854"/>
              <a:gd name="connsiteY2" fmla="*/ 1009349 h 4510810"/>
              <a:gd name="connsiteX3" fmla="*/ 2064705 w 4269854"/>
              <a:gd name="connsiteY3" fmla="*/ 0 h 4510810"/>
              <a:gd name="connsiteX4" fmla="*/ 4269854 w 4269854"/>
              <a:gd name="connsiteY4" fmla="*/ 4510810 h 451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854" h="4510810">
                <a:moveTo>
                  <a:pt x="989928" y="4510810"/>
                </a:moveTo>
                <a:lnTo>
                  <a:pt x="0" y="2485831"/>
                </a:lnTo>
                <a:lnTo>
                  <a:pt x="0" y="1009349"/>
                </a:lnTo>
                <a:lnTo>
                  <a:pt x="2064705" y="0"/>
                </a:lnTo>
                <a:lnTo>
                  <a:pt x="4269854" y="4510810"/>
                </a:lnTo>
                <a:close/>
              </a:path>
            </a:pathLst>
          </a:custGeom>
        </p:spPr>
      </p:pic>
      <p:grpSp>
        <p:nvGrpSpPr>
          <p:cNvPr id="4" name="Graphic 11">
            <a:extLst>
              <a:ext uri="{FF2B5EF4-FFF2-40B4-BE49-F238E27FC236}">
                <a16:creationId xmlns:a16="http://schemas.microsoft.com/office/drawing/2014/main" id="{0FF83DA8-E0EB-5270-3099-CCBEEB44959C}"/>
              </a:ext>
            </a:extLst>
          </p:cNvPr>
          <p:cNvGrpSpPr/>
          <p:nvPr userDrawn="1"/>
        </p:nvGrpSpPr>
        <p:grpSpPr>
          <a:xfrm>
            <a:off x="7933118" y="3373355"/>
            <a:ext cx="987913" cy="857363"/>
            <a:chOff x="7133620" y="4224735"/>
            <a:chExt cx="871001" cy="755901"/>
          </a:xfrm>
        </p:grpSpPr>
        <p:sp>
          <p:nvSpPr>
            <p:cNvPr id="5" name="Freeform 4">
              <a:extLst>
                <a:ext uri="{FF2B5EF4-FFF2-40B4-BE49-F238E27FC236}">
                  <a16:creationId xmlns:a16="http://schemas.microsoft.com/office/drawing/2014/main" id="{9CE05638-9312-9519-9937-000DCB984298}"/>
                </a:ext>
              </a:extLst>
            </p:cNvPr>
            <p:cNvSpPr/>
            <p:nvPr/>
          </p:nvSpPr>
          <p:spPr>
            <a:xfrm rot="19801699">
              <a:off x="7133620" y="4224735"/>
              <a:ext cx="871001" cy="694983"/>
            </a:xfrm>
            <a:custGeom>
              <a:avLst/>
              <a:gdLst>
                <a:gd name="connsiteX0" fmla="*/ 168872 w 871001"/>
                <a:gd name="connsiteY0" fmla="*/ 1590 h 694983"/>
                <a:gd name="connsiteX1" fmla="*/ 839875 w 871001"/>
                <a:gd name="connsiteY1" fmla="*/ 181464 h 694983"/>
                <a:gd name="connsiteX2" fmla="*/ 869593 w 871001"/>
                <a:gd name="connsiteY2" fmla="*/ 232791 h 694983"/>
                <a:gd name="connsiteX3" fmla="*/ 869593 w 871001"/>
                <a:gd name="connsiteY3" fmla="*/ 232792 h 694983"/>
                <a:gd name="connsiteX4" fmla="*/ 869559 w 871001"/>
                <a:gd name="connsiteY4" fmla="*/ 232920 h 694983"/>
                <a:gd name="connsiteX5" fmla="*/ 753680 w 871001"/>
                <a:gd name="connsiteY5" fmla="*/ 663985 h 694983"/>
                <a:gd name="connsiteX6" fmla="*/ 702291 w 871001"/>
                <a:gd name="connsiteY6" fmla="*/ 693667 h 694983"/>
                <a:gd name="connsiteX7" fmla="*/ 702282 w 871001"/>
                <a:gd name="connsiteY7" fmla="*/ 693662 h 694983"/>
                <a:gd name="connsiteX8" fmla="*/ 702154 w 871001"/>
                <a:gd name="connsiteY8" fmla="*/ 693625 h 694983"/>
                <a:gd name="connsiteX9" fmla="*/ 31189 w 871001"/>
                <a:gd name="connsiteY9" fmla="*/ 513760 h 694983"/>
                <a:gd name="connsiteX10" fmla="*/ 1471 w 871001"/>
                <a:gd name="connsiteY10" fmla="*/ 462300 h 694983"/>
                <a:gd name="connsiteX11" fmla="*/ 117378 w 871001"/>
                <a:gd name="connsiteY11" fmla="*/ 31262 h 694983"/>
                <a:gd name="connsiteX12" fmla="*/ 168746 w 871001"/>
                <a:gd name="connsiteY12" fmla="*/ 1534 h 694983"/>
                <a:gd name="connsiteX13" fmla="*/ 168796 w 871001"/>
                <a:gd name="connsiteY13" fmla="*/ 1548 h 694983"/>
                <a:gd name="connsiteX14" fmla="*/ 168895 w 871001"/>
                <a:gd name="connsiteY14" fmla="*/ 1571 h 69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1001" h="694983">
                  <a:moveTo>
                    <a:pt x="168872" y="1590"/>
                  </a:moveTo>
                  <a:lnTo>
                    <a:pt x="839875" y="181464"/>
                  </a:lnTo>
                  <a:cubicBezTo>
                    <a:pt x="862274" y="187443"/>
                    <a:pt x="875578" y="210422"/>
                    <a:pt x="869593" y="232791"/>
                  </a:cubicBezTo>
                  <a:cubicBezTo>
                    <a:pt x="869593" y="232791"/>
                    <a:pt x="869593" y="232792"/>
                    <a:pt x="869593" y="232792"/>
                  </a:cubicBezTo>
                  <a:lnTo>
                    <a:pt x="869559" y="232920"/>
                  </a:lnTo>
                  <a:lnTo>
                    <a:pt x="753680" y="663985"/>
                  </a:lnTo>
                  <a:cubicBezTo>
                    <a:pt x="747695" y="686354"/>
                    <a:pt x="724690" y="699639"/>
                    <a:pt x="702291" y="693667"/>
                  </a:cubicBezTo>
                  <a:cubicBezTo>
                    <a:pt x="702286" y="693662"/>
                    <a:pt x="702286" y="693662"/>
                    <a:pt x="702282" y="693662"/>
                  </a:cubicBezTo>
                  <a:lnTo>
                    <a:pt x="702154" y="693625"/>
                  </a:lnTo>
                  <a:lnTo>
                    <a:pt x="31189" y="513760"/>
                  </a:lnTo>
                  <a:cubicBezTo>
                    <a:pt x="8757" y="507740"/>
                    <a:pt x="-4545" y="484706"/>
                    <a:pt x="1471" y="462300"/>
                  </a:cubicBezTo>
                  <a:lnTo>
                    <a:pt x="117378" y="31262"/>
                  </a:lnTo>
                  <a:cubicBezTo>
                    <a:pt x="123343" y="8888"/>
                    <a:pt x="146341" y="-4422"/>
                    <a:pt x="168746" y="1534"/>
                  </a:cubicBezTo>
                  <a:cubicBezTo>
                    <a:pt x="168763" y="1539"/>
                    <a:pt x="168779" y="1543"/>
                    <a:pt x="168796" y="1548"/>
                  </a:cubicBezTo>
                  <a:lnTo>
                    <a:pt x="168895" y="1571"/>
                  </a:lnTo>
                </a:path>
              </a:pathLst>
            </a:custGeom>
            <a:solidFill>
              <a:srgbClr val="F3E26A"/>
            </a:solidFill>
            <a:ln w="4723"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A84703C-D246-BAC9-2760-85533E95249B}"/>
                </a:ext>
              </a:extLst>
            </p:cNvPr>
            <p:cNvSpPr/>
            <p:nvPr/>
          </p:nvSpPr>
          <p:spPr>
            <a:xfrm rot="-1798301">
              <a:off x="7628936" y="4659894"/>
              <a:ext cx="280249" cy="320742"/>
            </a:xfrm>
            <a:custGeom>
              <a:avLst/>
              <a:gdLst>
                <a:gd name="connsiteX0" fmla="*/ 280379 w 280249"/>
                <a:gd name="connsiteY0" fmla="*/ 75337 h 320742"/>
                <a:gd name="connsiteX1" fmla="*/ 206628 w 280249"/>
                <a:gd name="connsiteY1" fmla="*/ 320948 h 320742"/>
                <a:gd name="connsiteX2" fmla="*/ 129 w 280249"/>
                <a:gd name="connsiteY2" fmla="*/ 205 h 320742"/>
                <a:gd name="connsiteX3" fmla="*/ 280365 w 280249"/>
                <a:gd name="connsiteY3" fmla="*/ 75313 h 320742"/>
              </a:gdLst>
              <a:ahLst/>
              <a:cxnLst>
                <a:cxn ang="0">
                  <a:pos x="connsiteX0" y="connsiteY0"/>
                </a:cxn>
                <a:cxn ang="0">
                  <a:pos x="connsiteX1" y="connsiteY1"/>
                </a:cxn>
                <a:cxn ang="0">
                  <a:pos x="connsiteX2" y="connsiteY2"/>
                </a:cxn>
                <a:cxn ang="0">
                  <a:pos x="connsiteX3" y="connsiteY3"/>
                </a:cxn>
              </a:cxnLst>
              <a:rect l="l" t="t" r="r" b="b"/>
              <a:pathLst>
                <a:path w="280249" h="320742">
                  <a:moveTo>
                    <a:pt x="280379" y="75337"/>
                  </a:moveTo>
                  <a:cubicBezTo>
                    <a:pt x="255817" y="157220"/>
                    <a:pt x="231234" y="239090"/>
                    <a:pt x="206628" y="320948"/>
                  </a:cubicBezTo>
                  <a:cubicBezTo>
                    <a:pt x="137816" y="214049"/>
                    <a:pt x="68983" y="107135"/>
                    <a:pt x="129" y="205"/>
                  </a:cubicBezTo>
                  <a:cubicBezTo>
                    <a:pt x="93563" y="25230"/>
                    <a:pt x="186975" y="50267"/>
                    <a:pt x="280365" y="75313"/>
                  </a:cubicBezTo>
                </a:path>
              </a:pathLst>
            </a:custGeom>
            <a:solidFill>
              <a:srgbClr val="F3E26A"/>
            </a:solidFill>
            <a:ln w="4723"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AEE2529-39C3-A4F2-198A-56273BC4CC17}"/>
                </a:ext>
              </a:extLst>
            </p:cNvPr>
            <p:cNvSpPr/>
            <p:nvPr/>
          </p:nvSpPr>
          <p:spPr>
            <a:xfrm rot="-1798301">
              <a:off x="7694479" y="4473629"/>
              <a:ext cx="102454" cy="102312"/>
            </a:xfrm>
            <a:custGeom>
              <a:avLst/>
              <a:gdLst>
                <a:gd name="connsiteX0" fmla="*/ 1909 w 102454"/>
                <a:gd name="connsiteY0" fmla="*/ 38055 h 102312"/>
                <a:gd name="connsiteX1" fmla="*/ 38085 w 102454"/>
                <a:gd name="connsiteY1" fmla="*/ 100715 h 102312"/>
                <a:gd name="connsiteX2" fmla="*/ 100832 w 102454"/>
                <a:gd name="connsiteY2" fmla="*/ 64590 h 102312"/>
                <a:gd name="connsiteX3" fmla="*/ 64673 w 102454"/>
                <a:gd name="connsiteY3" fmla="*/ 1934 h 102312"/>
                <a:gd name="connsiteX4" fmla="*/ 1914 w 102454"/>
                <a:gd name="connsiteY4" fmla="*/ 38038 h 102312"/>
                <a:gd name="connsiteX5" fmla="*/ 1909 w 102454"/>
                <a:gd name="connsiteY5" fmla="*/ 38055 h 10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54" h="102312">
                  <a:moveTo>
                    <a:pt x="1909" y="38055"/>
                  </a:moveTo>
                  <a:cubicBezTo>
                    <a:pt x="-5428" y="65334"/>
                    <a:pt x="10768" y="93388"/>
                    <a:pt x="38085" y="100715"/>
                  </a:cubicBezTo>
                  <a:cubicBezTo>
                    <a:pt x="65402" y="108043"/>
                    <a:pt x="93494" y="91868"/>
                    <a:pt x="100832" y="64590"/>
                  </a:cubicBezTo>
                  <a:cubicBezTo>
                    <a:pt x="108167" y="37317"/>
                    <a:pt x="91980" y="9269"/>
                    <a:pt x="64673" y="1934"/>
                  </a:cubicBezTo>
                  <a:cubicBezTo>
                    <a:pt x="37359" y="-5403"/>
                    <a:pt x="9261" y="10761"/>
                    <a:pt x="1914" y="38038"/>
                  </a:cubicBezTo>
                  <a:cubicBezTo>
                    <a:pt x="1912" y="38044"/>
                    <a:pt x="1911" y="38049"/>
                    <a:pt x="1909" y="38055"/>
                  </a:cubicBezTo>
                </a:path>
              </a:pathLst>
            </a:custGeom>
            <a:solidFill>
              <a:srgbClr val="071A2E"/>
            </a:solidFill>
            <a:ln w="472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95298B8-04B6-92C2-0085-01639B442E30}"/>
                </a:ext>
              </a:extLst>
            </p:cNvPr>
            <p:cNvSpPr/>
            <p:nvPr/>
          </p:nvSpPr>
          <p:spPr>
            <a:xfrm rot="-1798301">
              <a:off x="7520148" y="4520174"/>
              <a:ext cx="102454" cy="102312"/>
            </a:xfrm>
            <a:custGeom>
              <a:avLst/>
              <a:gdLst>
                <a:gd name="connsiteX0" fmla="*/ 1872 w 102454"/>
                <a:gd name="connsiteY0" fmla="*/ 38065 h 102312"/>
                <a:gd name="connsiteX1" fmla="*/ 38048 w 102454"/>
                <a:gd name="connsiteY1" fmla="*/ 100725 h 102312"/>
                <a:gd name="connsiteX2" fmla="*/ 100795 w 102454"/>
                <a:gd name="connsiteY2" fmla="*/ 64600 h 102312"/>
                <a:gd name="connsiteX3" fmla="*/ 64636 w 102454"/>
                <a:gd name="connsiteY3" fmla="*/ 1944 h 102312"/>
                <a:gd name="connsiteX4" fmla="*/ 1877 w 102454"/>
                <a:gd name="connsiteY4" fmla="*/ 38048 h 102312"/>
                <a:gd name="connsiteX5" fmla="*/ 1872 w 102454"/>
                <a:gd name="connsiteY5" fmla="*/ 38065 h 10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54" h="102312">
                  <a:moveTo>
                    <a:pt x="1872" y="38065"/>
                  </a:moveTo>
                  <a:cubicBezTo>
                    <a:pt x="-5465" y="65344"/>
                    <a:pt x="10731" y="93398"/>
                    <a:pt x="38048" y="100725"/>
                  </a:cubicBezTo>
                  <a:cubicBezTo>
                    <a:pt x="65365" y="108053"/>
                    <a:pt x="93457" y="91878"/>
                    <a:pt x="100795" y="64600"/>
                  </a:cubicBezTo>
                  <a:cubicBezTo>
                    <a:pt x="108131" y="37327"/>
                    <a:pt x="91944" y="9279"/>
                    <a:pt x="64636" y="1944"/>
                  </a:cubicBezTo>
                  <a:cubicBezTo>
                    <a:pt x="37322" y="-5393"/>
                    <a:pt x="9224" y="10771"/>
                    <a:pt x="1877" y="38048"/>
                  </a:cubicBezTo>
                  <a:cubicBezTo>
                    <a:pt x="1875" y="38054"/>
                    <a:pt x="1874" y="38059"/>
                    <a:pt x="1872" y="38065"/>
                  </a:cubicBezTo>
                </a:path>
              </a:pathLst>
            </a:custGeom>
            <a:solidFill>
              <a:srgbClr val="071A2E"/>
            </a:solidFill>
            <a:ln w="472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53EBD35-EC24-0510-E942-A5AF1DD20F8C}"/>
                </a:ext>
              </a:extLst>
            </p:cNvPr>
            <p:cNvSpPr/>
            <p:nvPr/>
          </p:nvSpPr>
          <p:spPr>
            <a:xfrm rot="-1798301">
              <a:off x="7341085" y="4567992"/>
              <a:ext cx="102454" cy="102312"/>
            </a:xfrm>
            <a:custGeom>
              <a:avLst/>
              <a:gdLst>
                <a:gd name="connsiteX0" fmla="*/ 1834 w 102454"/>
                <a:gd name="connsiteY0" fmla="*/ 38075 h 102312"/>
                <a:gd name="connsiteX1" fmla="*/ 38010 w 102454"/>
                <a:gd name="connsiteY1" fmla="*/ 100735 h 102312"/>
                <a:gd name="connsiteX2" fmla="*/ 100757 w 102454"/>
                <a:gd name="connsiteY2" fmla="*/ 64610 h 102312"/>
                <a:gd name="connsiteX3" fmla="*/ 64598 w 102454"/>
                <a:gd name="connsiteY3" fmla="*/ 1954 h 102312"/>
                <a:gd name="connsiteX4" fmla="*/ 1839 w 102454"/>
                <a:gd name="connsiteY4" fmla="*/ 38058 h 102312"/>
                <a:gd name="connsiteX5" fmla="*/ 1834 w 102454"/>
                <a:gd name="connsiteY5" fmla="*/ 38075 h 10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54" h="102312">
                  <a:moveTo>
                    <a:pt x="1834" y="38075"/>
                  </a:moveTo>
                  <a:cubicBezTo>
                    <a:pt x="-5503" y="65354"/>
                    <a:pt x="10693" y="93408"/>
                    <a:pt x="38010" y="100735"/>
                  </a:cubicBezTo>
                  <a:cubicBezTo>
                    <a:pt x="65327" y="108063"/>
                    <a:pt x="93420" y="91888"/>
                    <a:pt x="100757" y="64610"/>
                  </a:cubicBezTo>
                  <a:cubicBezTo>
                    <a:pt x="108093" y="37337"/>
                    <a:pt x="91906" y="9289"/>
                    <a:pt x="64598" y="1954"/>
                  </a:cubicBezTo>
                  <a:cubicBezTo>
                    <a:pt x="37284" y="-5383"/>
                    <a:pt x="9186" y="10781"/>
                    <a:pt x="1839" y="38058"/>
                  </a:cubicBezTo>
                  <a:cubicBezTo>
                    <a:pt x="1837" y="38064"/>
                    <a:pt x="1836" y="38069"/>
                    <a:pt x="1834" y="38075"/>
                  </a:cubicBezTo>
                </a:path>
              </a:pathLst>
            </a:custGeom>
            <a:solidFill>
              <a:srgbClr val="071A2E"/>
            </a:solidFill>
            <a:ln w="4723" cap="flat">
              <a:noFill/>
              <a:prstDash val="solid"/>
              <a:miter/>
            </a:ln>
          </p:spPr>
          <p:txBody>
            <a:bodyPr rtlCol="0" anchor="ctr"/>
            <a:lstStyle/>
            <a:p>
              <a:endParaRPr lang="en-US"/>
            </a:p>
          </p:txBody>
        </p:sp>
      </p:grpSp>
      <p:grpSp>
        <p:nvGrpSpPr>
          <p:cNvPr id="10" name="Graphic 11">
            <a:extLst>
              <a:ext uri="{FF2B5EF4-FFF2-40B4-BE49-F238E27FC236}">
                <a16:creationId xmlns:a16="http://schemas.microsoft.com/office/drawing/2014/main" id="{1B9C4D0B-8E3B-0987-24B7-EE9B01BC7688}"/>
              </a:ext>
            </a:extLst>
          </p:cNvPr>
          <p:cNvGrpSpPr/>
          <p:nvPr userDrawn="1"/>
        </p:nvGrpSpPr>
        <p:grpSpPr>
          <a:xfrm>
            <a:off x="10044712" y="2622236"/>
            <a:ext cx="1160709" cy="1356952"/>
            <a:chOff x="10392468" y="3690861"/>
            <a:chExt cx="1023348" cy="1196367"/>
          </a:xfrm>
        </p:grpSpPr>
        <p:sp>
          <p:nvSpPr>
            <p:cNvPr id="11" name="Freeform 10">
              <a:extLst>
                <a:ext uri="{FF2B5EF4-FFF2-40B4-BE49-F238E27FC236}">
                  <a16:creationId xmlns:a16="http://schemas.microsoft.com/office/drawing/2014/main" id="{0528E32E-08DF-2161-CB95-767D84187B89}"/>
                </a:ext>
              </a:extLst>
            </p:cNvPr>
            <p:cNvSpPr/>
            <p:nvPr/>
          </p:nvSpPr>
          <p:spPr>
            <a:xfrm>
              <a:off x="10392468" y="3690861"/>
              <a:ext cx="1023348" cy="1196367"/>
            </a:xfrm>
            <a:custGeom>
              <a:avLst/>
              <a:gdLst>
                <a:gd name="connsiteX0" fmla="*/ 766 w 1023348"/>
                <a:gd name="connsiteY0" fmla="*/ 494682 h 1196367"/>
                <a:gd name="connsiteX1" fmla="*/ 766 w 1023348"/>
                <a:gd name="connsiteY1" fmla="*/ 466079 h 1196367"/>
                <a:gd name="connsiteX2" fmla="*/ 467457 w 1023348"/>
                <a:gd name="connsiteY2" fmla="*/ 0 h 1196367"/>
                <a:gd name="connsiteX3" fmla="*/ 557339 w 1023348"/>
                <a:gd name="connsiteY3" fmla="*/ 0 h 1196367"/>
                <a:gd name="connsiteX4" fmla="*/ 1024062 w 1023348"/>
                <a:gd name="connsiteY4" fmla="*/ 466041 h 1196367"/>
                <a:gd name="connsiteX5" fmla="*/ 1024062 w 1023348"/>
                <a:gd name="connsiteY5" fmla="*/ 466056 h 1196367"/>
                <a:gd name="connsiteX6" fmla="*/ 1024062 w 1023348"/>
                <a:gd name="connsiteY6" fmla="*/ 494682 h 1196367"/>
                <a:gd name="connsiteX7" fmla="*/ 557358 w 1023348"/>
                <a:gd name="connsiteY7" fmla="*/ 960761 h 1196367"/>
                <a:gd name="connsiteX8" fmla="*/ 557353 w 1023348"/>
                <a:gd name="connsiteY8" fmla="*/ 960761 h 1196367"/>
                <a:gd name="connsiteX9" fmla="*/ 467461 w 1023348"/>
                <a:gd name="connsiteY9" fmla="*/ 960761 h 1196367"/>
                <a:gd name="connsiteX10" fmla="*/ 452498 w 1023348"/>
                <a:gd name="connsiteY10" fmla="*/ 960501 h 1196367"/>
                <a:gd name="connsiteX11" fmla="*/ 131328 w 1023348"/>
                <a:gd name="connsiteY11" fmla="*/ 1191370 h 1196367"/>
                <a:gd name="connsiteX12" fmla="*/ 94209 w 1023348"/>
                <a:gd name="connsiteY12" fmla="*/ 1185314 h 1196367"/>
                <a:gd name="connsiteX13" fmla="*/ 90180 w 1023348"/>
                <a:gd name="connsiteY13" fmla="*/ 1162682 h 1196367"/>
                <a:gd name="connsiteX14" fmla="*/ 175081 w 1023348"/>
                <a:gd name="connsiteY14" fmla="*/ 857985 h 1196367"/>
                <a:gd name="connsiteX15" fmla="*/ 714 w 1023348"/>
                <a:gd name="connsiteY15" fmla="*/ 494767 h 119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3348" h="1196367">
                  <a:moveTo>
                    <a:pt x="766" y="494682"/>
                  </a:moveTo>
                  <a:lnTo>
                    <a:pt x="766" y="466079"/>
                  </a:lnTo>
                  <a:cubicBezTo>
                    <a:pt x="777" y="208688"/>
                    <a:pt x="209709" y="29"/>
                    <a:pt x="467457" y="0"/>
                  </a:cubicBezTo>
                  <a:lnTo>
                    <a:pt x="557339" y="0"/>
                  </a:lnTo>
                  <a:cubicBezTo>
                    <a:pt x="815094" y="-10"/>
                    <a:pt x="1024053" y="208643"/>
                    <a:pt x="1024062" y="466041"/>
                  </a:cubicBezTo>
                  <a:cubicBezTo>
                    <a:pt x="1024062" y="466046"/>
                    <a:pt x="1024062" y="466051"/>
                    <a:pt x="1024062" y="466056"/>
                  </a:cubicBezTo>
                  <a:lnTo>
                    <a:pt x="1024062" y="494682"/>
                  </a:lnTo>
                  <a:cubicBezTo>
                    <a:pt x="1024067" y="752085"/>
                    <a:pt x="815117" y="960756"/>
                    <a:pt x="557358" y="960761"/>
                  </a:cubicBezTo>
                  <a:cubicBezTo>
                    <a:pt x="557358" y="960761"/>
                    <a:pt x="557353" y="960761"/>
                    <a:pt x="557353" y="960761"/>
                  </a:cubicBezTo>
                  <a:lnTo>
                    <a:pt x="467461" y="960761"/>
                  </a:lnTo>
                  <a:cubicBezTo>
                    <a:pt x="462474" y="960761"/>
                    <a:pt x="457485" y="960676"/>
                    <a:pt x="452498" y="960501"/>
                  </a:cubicBezTo>
                  <a:lnTo>
                    <a:pt x="131328" y="1191370"/>
                  </a:lnTo>
                  <a:cubicBezTo>
                    <a:pt x="119404" y="1199932"/>
                    <a:pt x="102785" y="1197222"/>
                    <a:pt x="94209" y="1185314"/>
                  </a:cubicBezTo>
                  <a:cubicBezTo>
                    <a:pt x="89497" y="1178772"/>
                    <a:pt x="88015" y="1170446"/>
                    <a:pt x="90180" y="1162682"/>
                  </a:cubicBezTo>
                  <a:lnTo>
                    <a:pt x="175081" y="857985"/>
                  </a:lnTo>
                  <a:cubicBezTo>
                    <a:pt x="64764" y="769620"/>
                    <a:pt x="616" y="635995"/>
                    <a:pt x="714" y="494767"/>
                  </a:cubicBezTo>
                </a:path>
              </a:pathLst>
            </a:custGeom>
            <a:solidFill>
              <a:srgbClr val="486CB4"/>
            </a:solidFill>
            <a:ln w="472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316149C-753A-14B3-E6A6-B8F614DD2A46}"/>
                </a:ext>
              </a:extLst>
            </p:cNvPr>
            <p:cNvSpPr/>
            <p:nvPr/>
          </p:nvSpPr>
          <p:spPr>
            <a:xfrm>
              <a:off x="10803746" y="3857969"/>
              <a:ext cx="200787" cy="601516"/>
            </a:xfrm>
            <a:custGeom>
              <a:avLst/>
              <a:gdLst>
                <a:gd name="connsiteX0" fmla="*/ 25832 w 200787"/>
                <a:gd name="connsiteY0" fmla="*/ 225577 h 601516"/>
                <a:gd name="connsiteX1" fmla="*/ 735 w 200787"/>
                <a:gd name="connsiteY1" fmla="*/ 250639 h 601516"/>
                <a:gd name="connsiteX2" fmla="*/ 25832 w 200787"/>
                <a:gd name="connsiteY2" fmla="*/ 275702 h 601516"/>
                <a:gd name="connsiteX3" fmla="*/ 50934 w 200787"/>
                <a:gd name="connsiteY3" fmla="*/ 275702 h 601516"/>
                <a:gd name="connsiteX4" fmla="*/ 50934 w 200787"/>
                <a:gd name="connsiteY4" fmla="*/ 551400 h 601516"/>
                <a:gd name="connsiteX5" fmla="*/ 25832 w 200787"/>
                <a:gd name="connsiteY5" fmla="*/ 551400 h 601516"/>
                <a:gd name="connsiteX6" fmla="*/ 735 w 200787"/>
                <a:gd name="connsiteY6" fmla="*/ 576462 h 601516"/>
                <a:gd name="connsiteX7" fmla="*/ 25832 w 200787"/>
                <a:gd name="connsiteY7" fmla="*/ 601525 h 601516"/>
                <a:gd name="connsiteX8" fmla="*/ 176425 w 200787"/>
                <a:gd name="connsiteY8" fmla="*/ 601525 h 601516"/>
                <a:gd name="connsiteX9" fmla="*/ 201522 w 200787"/>
                <a:gd name="connsiteY9" fmla="*/ 576462 h 601516"/>
                <a:gd name="connsiteX10" fmla="*/ 176425 w 200787"/>
                <a:gd name="connsiteY10" fmla="*/ 551400 h 601516"/>
                <a:gd name="connsiteX11" fmla="*/ 151318 w 200787"/>
                <a:gd name="connsiteY11" fmla="*/ 551400 h 601516"/>
                <a:gd name="connsiteX12" fmla="*/ 151318 w 200787"/>
                <a:gd name="connsiteY12" fmla="*/ 250639 h 601516"/>
                <a:gd name="connsiteX13" fmla="*/ 126221 w 200787"/>
                <a:gd name="connsiteY13" fmla="*/ 225577 h 601516"/>
                <a:gd name="connsiteX14" fmla="*/ 101129 w 200787"/>
                <a:gd name="connsiteY14" fmla="*/ 9 h 601516"/>
                <a:gd name="connsiteX15" fmla="*/ 25842 w 200787"/>
                <a:gd name="connsiteY15" fmla="*/ 75201 h 601516"/>
                <a:gd name="connsiteX16" fmla="*/ 101138 w 200787"/>
                <a:gd name="connsiteY16" fmla="*/ 150384 h 601516"/>
                <a:gd name="connsiteX17" fmla="*/ 176425 w 200787"/>
                <a:gd name="connsiteY17" fmla="*/ 75220 h 601516"/>
                <a:gd name="connsiteX18" fmla="*/ 101138 w 200787"/>
                <a:gd name="connsiteY18" fmla="*/ 9 h 601516"/>
                <a:gd name="connsiteX19" fmla="*/ 101129 w 200787"/>
                <a:gd name="connsiteY19" fmla="*/ 9 h 60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787" h="601516">
                  <a:moveTo>
                    <a:pt x="25832" y="225577"/>
                  </a:moveTo>
                  <a:cubicBezTo>
                    <a:pt x="11972" y="225577"/>
                    <a:pt x="735" y="236798"/>
                    <a:pt x="735" y="250639"/>
                  </a:cubicBezTo>
                  <a:cubicBezTo>
                    <a:pt x="735" y="264481"/>
                    <a:pt x="11972" y="275702"/>
                    <a:pt x="25832" y="275702"/>
                  </a:cubicBezTo>
                  <a:lnTo>
                    <a:pt x="50934" y="275702"/>
                  </a:lnTo>
                  <a:lnTo>
                    <a:pt x="50934" y="551400"/>
                  </a:lnTo>
                  <a:lnTo>
                    <a:pt x="25832" y="551400"/>
                  </a:lnTo>
                  <a:cubicBezTo>
                    <a:pt x="11972" y="551400"/>
                    <a:pt x="735" y="562619"/>
                    <a:pt x="735" y="576462"/>
                  </a:cubicBezTo>
                  <a:cubicBezTo>
                    <a:pt x="735" y="590306"/>
                    <a:pt x="11972" y="601525"/>
                    <a:pt x="25832" y="601525"/>
                  </a:cubicBezTo>
                  <a:lnTo>
                    <a:pt x="176425" y="601525"/>
                  </a:lnTo>
                  <a:cubicBezTo>
                    <a:pt x="190288" y="601525"/>
                    <a:pt x="201522" y="590306"/>
                    <a:pt x="201522" y="576462"/>
                  </a:cubicBezTo>
                  <a:cubicBezTo>
                    <a:pt x="201522" y="562619"/>
                    <a:pt x="190288" y="551400"/>
                    <a:pt x="176425" y="551400"/>
                  </a:cubicBezTo>
                  <a:lnTo>
                    <a:pt x="151318" y="551400"/>
                  </a:lnTo>
                  <a:lnTo>
                    <a:pt x="151318" y="250639"/>
                  </a:lnTo>
                  <a:cubicBezTo>
                    <a:pt x="151313" y="236799"/>
                    <a:pt x="140080" y="225582"/>
                    <a:pt x="126221" y="225577"/>
                  </a:cubicBezTo>
                  <a:close/>
                  <a:moveTo>
                    <a:pt x="101129" y="9"/>
                  </a:moveTo>
                  <a:cubicBezTo>
                    <a:pt x="59546" y="11"/>
                    <a:pt x="25839" y="33676"/>
                    <a:pt x="25842" y="75201"/>
                  </a:cubicBezTo>
                  <a:cubicBezTo>
                    <a:pt x="25844" y="116726"/>
                    <a:pt x="59556" y="150387"/>
                    <a:pt x="101138" y="150384"/>
                  </a:cubicBezTo>
                  <a:cubicBezTo>
                    <a:pt x="142710" y="150381"/>
                    <a:pt x="176411" y="116734"/>
                    <a:pt x="176425" y="75220"/>
                  </a:cubicBezTo>
                  <a:cubicBezTo>
                    <a:pt x="176435" y="33690"/>
                    <a:pt x="142726" y="17"/>
                    <a:pt x="101138" y="9"/>
                  </a:cubicBezTo>
                  <a:cubicBezTo>
                    <a:pt x="101135" y="9"/>
                    <a:pt x="101132" y="9"/>
                    <a:pt x="101129" y="9"/>
                  </a:cubicBezTo>
                </a:path>
              </a:pathLst>
            </a:custGeom>
            <a:solidFill>
              <a:srgbClr val="FFFFFF"/>
            </a:solidFill>
            <a:ln w="4722"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FB66399D-9585-07BE-9714-FAD181AC9358}"/>
              </a:ext>
            </a:extLst>
          </p:cNvPr>
          <p:cNvGrpSpPr/>
          <p:nvPr userDrawn="1"/>
        </p:nvGrpSpPr>
        <p:grpSpPr>
          <a:xfrm>
            <a:off x="8522354" y="4171016"/>
            <a:ext cx="2828148" cy="1993914"/>
            <a:chOff x="7982793" y="4183642"/>
            <a:chExt cx="2493459" cy="1757950"/>
          </a:xfrm>
        </p:grpSpPr>
        <p:grpSp>
          <p:nvGrpSpPr>
            <p:cNvPr id="14" name="Graphic 11">
              <a:extLst>
                <a:ext uri="{FF2B5EF4-FFF2-40B4-BE49-F238E27FC236}">
                  <a16:creationId xmlns:a16="http://schemas.microsoft.com/office/drawing/2014/main" id="{1C41DF52-765D-19F2-13E2-25E72AB16A77}"/>
                </a:ext>
              </a:extLst>
            </p:cNvPr>
            <p:cNvGrpSpPr/>
            <p:nvPr/>
          </p:nvGrpSpPr>
          <p:grpSpPr>
            <a:xfrm>
              <a:off x="7982793" y="4183642"/>
              <a:ext cx="2493459" cy="1757950"/>
              <a:chOff x="7982793" y="4183642"/>
              <a:chExt cx="2493459" cy="1757950"/>
            </a:xfrm>
          </p:grpSpPr>
          <p:sp>
            <p:nvSpPr>
              <p:cNvPr id="17" name="Freeform 16">
                <a:extLst>
                  <a:ext uri="{FF2B5EF4-FFF2-40B4-BE49-F238E27FC236}">
                    <a16:creationId xmlns:a16="http://schemas.microsoft.com/office/drawing/2014/main" id="{A1A34C65-6F94-B45A-54C4-E5472E904824}"/>
                  </a:ext>
                </a:extLst>
              </p:cNvPr>
              <p:cNvSpPr/>
              <p:nvPr/>
            </p:nvSpPr>
            <p:spPr>
              <a:xfrm rot="-299525">
                <a:off x="8213594" y="4283936"/>
                <a:ext cx="2013821" cy="1366043"/>
              </a:xfrm>
              <a:custGeom>
                <a:avLst/>
                <a:gdLst>
                  <a:gd name="connsiteX0" fmla="*/ 2522 w 2013821"/>
                  <a:gd name="connsiteY0" fmla="*/ 57966 h 1366043"/>
                  <a:gd name="connsiteX1" fmla="*/ 91695 w 2013821"/>
                  <a:gd name="connsiteY1" fmla="*/ 131 h 1366043"/>
                  <a:gd name="connsiteX2" fmla="*/ 878163 w 2013821"/>
                  <a:gd name="connsiteY2" fmla="*/ 230 h 1366043"/>
                  <a:gd name="connsiteX3" fmla="*/ 1918674 w 2013821"/>
                  <a:gd name="connsiteY3" fmla="*/ 230 h 1366043"/>
                  <a:gd name="connsiteX4" fmla="*/ 2013844 w 2013821"/>
                  <a:gd name="connsiteY4" fmla="*/ 93759 h 1366043"/>
                  <a:gd name="connsiteX5" fmla="*/ 2013963 w 2013821"/>
                  <a:gd name="connsiteY5" fmla="*/ 1337865 h 1366043"/>
                  <a:gd name="connsiteX6" fmla="*/ 1970593 w 2013821"/>
                  <a:gd name="connsiteY6" fmla="*/ 1351819 h 1366043"/>
                  <a:gd name="connsiteX7" fmla="*/ 1592870 w 2013821"/>
                  <a:gd name="connsiteY7" fmla="*/ 1352078 h 1366043"/>
                  <a:gd name="connsiteX8" fmla="*/ 1355441 w 2013821"/>
                  <a:gd name="connsiteY8" fmla="*/ 1351970 h 1366043"/>
                  <a:gd name="connsiteX9" fmla="*/ 1291052 w 2013821"/>
                  <a:gd name="connsiteY9" fmla="*/ 1356778 h 1366043"/>
                  <a:gd name="connsiteX10" fmla="*/ 1242962 w 2013821"/>
                  <a:gd name="connsiteY10" fmla="*/ 1351852 h 1366043"/>
                  <a:gd name="connsiteX11" fmla="*/ 771392 w 2013821"/>
                  <a:gd name="connsiteY11" fmla="*/ 1351790 h 1366043"/>
                  <a:gd name="connsiteX12" fmla="*/ 721302 w 2013821"/>
                  <a:gd name="connsiteY12" fmla="*/ 1366169 h 1366043"/>
                  <a:gd name="connsiteX13" fmla="*/ 657070 w 2013821"/>
                  <a:gd name="connsiteY13" fmla="*/ 1352012 h 1366043"/>
                  <a:gd name="connsiteX14" fmla="*/ 63121 w 2013821"/>
                  <a:gd name="connsiteY14" fmla="*/ 1352173 h 1366043"/>
                  <a:gd name="connsiteX15" fmla="*/ 38827 w 2013821"/>
                  <a:gd name="connsiteY15" fmla="*/ 1352055 h 1366043"/>
                  <a:gd name="connsiteX16" fmla="*/ 551 w 2013821"/>
                  <a:gd name="connsiteY16" fmla="*/ 1313931 h 1366043"/>
                  <a:gd name="connsiteX17" fmla="*/ 622 w 2013821"/>
                  <a:gd name="connsiteY17" fmla="*/ 84623 h 1366043"/>
                  <a:gd name="connsiteX18" fmla="*/ 2512 w 2013821"/>
                  <a:gd name="connsiteY18" fmla="*/ 57961 h 136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3821" h="1366043">
                    <a:moveTo>
                      <a:pt x="2522" y="57966"/>
                    </a:moveTo>
                    <a:cubicBezTo>
                      <a:pt x="18702" y="14915"/>
                      <a:pt x="41190" y="131"/>
                      <a:pt x="91695" y="131"/>
                    </a:cubicBezTo>
                    <a:cubicBezTo>
                      <a:pt x="353853" y="112"/>
                      <a:pt x="616010" y="145"/>
                      <a:pt x="878163" y="230"/>
                    </a:cubicBezTo>
                    <a:cubicBezTo>
                      <a:pt x="1225010" y="258"/>
                      <a:pt x="1571847" y="258"/>
                      <a:pt x="1918674" y="230"/>
                    </a:cubicBezTo>
                    <a:cubicBezTo>
                      <a:pt x="1982378" y="230"/>
                      <a:pt x="2013807" y="30011"/>
                      <a:pt x="2013844" y="93759"/>
                    </a:cubicBezTo>
                    <a:cubicBezTo>
                      <a:pt x="2014076" y="508461"/>
                      <a:pt x="2014119" y="923163"/>
                      <a:pt x="2013963" y="1337865"/>
                    </a:cubicBezTo>
                    <a:cubicBezTo>
                      <a:pt x="2003869" y="1355901"/>
                      <a:pt x="1986031" y="1351757"/>
                      <a:pt x="1970593" y="1351819"/>
                    </a:cubicBezTo>
                    <a:cubicBezTo>
                      <a:pt x="1844683" y="1352291"/>
                      <a:pt x="1718774" y="1352059"/>
                      <a:pt x="1592870" y="1352078"/>
                    </a:cubicBezTo>
                    <a:cubicBezTo>
                      <a:pt x="1513724" y="1352078"/>
                      <a:pt x="1434568" y="1352239"/>
                      <a:pt x="1355441" y="1351970"/>
                    </a:cubicBezTo>
                    <a:cubicBezTo>
                      <a:pt x="1333874" y="1351512"/>
                      <a:pt x="1312312" y="1353121"/>
                      <a:pt x="1291052" y="1356778"/>
                    </a:cubicBezTo>
                    <a:cubicBezTo>
                      <a:pt x="1275241" y="1353447"/>
                      <a:pt x="1259122" y="1351795"/>
                      <a:pt x="1242962" y="1351852"/>
                    </a:cubicBezTo>
                    <a:cubicBezTo>
                      <a:pt x="1085761" y="1351989"/>
                      <a:pt x="928574" y="1351965"/>
                      <a:pt x="771392" y="1351790"/>
                    </a:cubicBezTo>
                    <a:cubicBezTo>
                      <a:pt x="753024" y="1351762"/>
                      <a:pt x="735559" y="1352796"/>
                      <a:pt x="721302" y="1366169"/>
                    </a:cubicBezTo>
                    <a:cubicBezTo>
                      <a:pt x="701871" y="1352437"/>
                      <a:pt x="679775" y="1352012"/>
                      <a:pt x="657070" y="1352012"/>
                    </a:cubicBezTo>
                    <a:cubicBezTo>
                      <a:pt x="459083" y="1352300"/>
                      <a:pt x="261101" y="1352357"/>
                      <a:pt x="63121" y="1352173"/>
                    </a:cubicBezTo>
                    <a:cubicBezTo>
                      <a:pt x="55026" y="1352173"/>
                      <a:pt x="46922" y="1352281"/>
                      <a:pt x="38827" y="1352055"/>
                    </a:cubicBezTo>
                    <a:cubicBezTo>
                      <a:pt x="2640" y="1351040"/>
                      <a:pt x="551" y="1348969"/>
                      <a:pt x="551" y="1313931"/>
                    </a:cubicBezTo>
                    <a:cubicBezTo>
                      <a:pt x="551" y="904155"/>
                      <a:pt x="575" y="494389"/>
                      <a:pt x="622" y="84623"/>
                    </a:cubicBezTo>
                    <a:cubicBezTo>
                      <a:pt x="622" y="75732"/>
                      <a:pt x="-1041" y="66630"/>
                      <a:pt x="2512" y="57961"/>
                    </a:cubicBezTo>
                  </a:path>
                </a:pathLst>
              </a:custGeom>
              <a:solidFill>
                <a:srgbClr val="CCCCCD"/>
              </a:solidFill>
              <a:ln w="472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0E73CD7-65E3-00BC-6F2C-EAC0086236C2}"/>
                  </a:ext>
                </a:extLst>
              </p:cNvPr>
              <p:cNvSpPr/>
              <p:nvPr/>
            </p:nvSpPr>
            <p:spPr>
              <a:xfrm rot="-299525">
                <a:off x="8048713" y="4341227"/>
                <a:ext cx="2366657" cy="1500382"/>
              </a:xfrm>
              <a:custGeom>
                <a:avLst/>
                <a:gdLst>
                  <a:gd name="connsiteX0" fmla="*/ 1466069 w 2366657"/>
                  <a:gd name="connsiteY0" fmla="*/ 1297028 h 1500382"/>
                  <a:gd name="connsiteX1" fmla="*/ 1498708 w 2366657"/>
                  <a:gd name="connsiteY1" fmla="*/ 1285179 h 1500382"/>
                  <a:gd name="connsiteX2" fmla="*/ 2155510 w 2366657"/>
                  <a:gd name="connsiteY2" fmla="*/ 1284820 h 1500382"/>
                  <a:gd name="connsiteX3" fmla="*/ 2189717 w 2366657"/>
                  <a:gd name="connsiteY3" fmla="*/ 1280035 h 1500382"/>
                  <a:gd name="connsiteX4" fmla="*/ 2331905 w 2366657"/>
                  <a:gd name="connsiteY4" fmla="*/ 1283957 h 1500382"/>
                  <a:gd name="connsiteX5" fmla="*/ 2366769 w 2366657"/>
                  <a:gd name="connsiteY5" fmla="*/ 1318575 h 1500382"/>
                  <a:gd name="connsiteX6" fmla="*/ 2181363 w 2366657"/>
                  <a:gd name="connsiteY6" fmla="*/ 1500068 h 1500382"/>
                  <a:gd name="connsiteX7" fmla="*/ 195061 w 2366657"/>
                  <a:gd name="connsiteY7" fmla="*/ 1500403 h 1500382"/>
                  <a:gd name="connsiteX8" fmla="*/ 135814 w 2366657"/>
                  <a:gd name="connsiteY8" fmla="*/ 1497723 h 1500382"/>
                  <a:gd name="connsiteX9" fmla="*/ 529 w 2366657"/>
                  <a:gd name="connsiteY9" fmla="*/ 1340485 h 1500382"/>
                  <a:gd name="connsiteX10" fmla="*/ 53771 w 2366657"/>
                  <a:gd name="connsiteY10" fmla="*/ 1284485 h 1500382"/>
                  <a:gd name="connsiteX11" fmla="*/ 153751 w 2366657"/>
                  <a:gd name="connsiteY11" fmla="*/ 1284306 h 1500382"/>
                  <a:gd name="connsiteX12" fmla="*/ 173688 w 2366657"/>
                  <a:gd name="connsiteY12" fmla="*/ 1264487 h 1500382"/>
                  <a:gd name="connsiteX13" fmla="*/ 173551 w 2366657"/>
                  <a:gd name="connsiteY13" fmla="*/ 1083686 h 1500382"/>
                  <a:gd name="connsiteX14" fmla="*/ 173220 w 2366657"/>
                  <a:gd name="connsiteY14" fmla="*/ 39350 h 1500382"/>
                  <a:gd name="connsiteX15" fmla="*/ 178281 w 2366657"/>
                  <a:gd name="connsiteY15" fmla="*/ 131 h 1500382"/>
                  <a:gd name="connsiteX16" fmla="*/ 178848 w 2366657"/>
                  <a:gd name="connsiteY16" fmla="*/ 1246484 h 1500382"/>
                  <a:gd name="connsiteX17" fmla="*/ 217951 w 2366657"/>
                  <a:gd name="connsiteY17" fmla="*/ 1284948 h 1500382"/>
                  <a:gd name="connsiteX18" fmla="*/ 863690 w 2366657"/>
                  <a:gd name="connsiteY18" fmla="*/ 1284509 h 1500382"/>
                  <a:gd name="connsiteX19" fmla="*/ 897411 w 2366657"/>
                  <a:gd name="connsiteY19" fmla="*/ 1307896 h 1500382"/>
                  <a:gd name="connsiteX20" fmla="*/ 909697 w 2366657"/>
                  <a:gd name="connsiteY20" fmla="*/ 1321906 h 1500382"/>
                  <a:gd name="connsiteX21" fmla="*/ 979388 w 2366657"/>
                  <a:gd name="connsiteY21" fmla="*/ 1358817 h 1500382"/>
                  <a:gd name="connsiteX22" fmla="*/ 1370654 w 2366657"/>
                  <a:gd name="connsiteY22" fmla="*/ 1358954 h 1500382"/>
                  <a:gd name="connsiteX23" fmla="*/ 1459151 w 2366657"/>
                  <a:gd name="connsiteY23" fmla="*/ 1305050 h 1500382"/>
                  <a:gd name="connsiteX24" fmla="*/ 1466084 w 2366657"/>
                  <a:gd name="connsiteY24" fmla="*/ 1297028 h 150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66657" h="1500382">
                    <a:moveTo>
                      <a:pt x="1466069" y="1297028"/>
                    </a:moveTo>
                    <a:cubicBezTo>
                      <a:pt x="1472841" y="1281833"/>
                      <a:pt x="1486497" y="1285188"/>
                      <a:pt x="1498708" y="1285179"/>
                    </a:cubicBezTo>
                    <a:cubicBezTo>
                      <a:pt x="1717651" y="1285033"/>
                      <a:pt x="1936585" y="1284915"/>
                      <a:pt x="2155510" y="1284820"/>
                    </a:cubicBezTo>
                    <a:cubicBezTo>
                      <a:pt x="2167077" y="1284820"/>
                      <a:pt x="2179080" y="1287043"/>
                      <a:pt x="2189717" y="1280035"/>
                    </a:cubicBezTo>
                    <a:cubicBezTo>
                      <a:pt x="2236905" y="1288468"/>
                      <a:pt x="2284509" y="1282744"/>
                      <a:pt x="2331905" y="1283957"/>
                    </a:cubicBezTo>
                    <a:cubicBezTo>
                      <a:pt x="2367270" y="1284863"/>
                      <a:pt x="2367289" y="1283957"/>
                      <a:pt x="2366769" y="1318575"/>
                    </a:cubicBezTo>
                    <a:cubicBezTo>
                      <a:pt x="2364969" y="1439058"/>
                      <a:pt x="2302617" y="1500040"/>
                      <a:pt x="2181363" y="1500068"/>
                    </a:cubicBezTo>
                    <a:cubicBezTo>
                      <a:pt x="1519264" y="1500196"/>
                      <a:pt x="857165" y="1500304"/>
                      <a:pt x="195061" y="1500403"/>
                    </a:cubicBezTo>
                    <a:cubicBezTo>
                      <a:pt x="175313" y="1500403"/>
                      <a:pt x="155571" y="1501347"/>
                      <a:pt x="135814" y="1497723"/>
                    </a:cubicBezTo>
                    <a:cubicBezTo>
                      <a:pt x="53199" y="1482538"/>
                      <a:pt x="2448" y="1423868"/>
                      <a:pt x="529" y="1340485"/>
                    </a:cubicBezTo>
                    <a:cubicBezTo>
                      <a:pt x="-732" y="1284627"/>
                      <a:pt x="-732" y="1284674"/>
                      <a:pt x="53771" y="1284485"/>
                    </a:cubicBezTo>
                    <a:cubicBezTo>
                      <a:pt x="87104" y="1284386"/>
                      <a:pt x="120451" y="1283372"/>
                      <a:pt x="153751" y="1284306"/>
                    </a:cubicBezTo>
                    <a:cubicBezTo>
                      <a:pt x="169227" y="1284735"/>
                      <a:pt x="173867" y="1279809"/>
                      <a:pt x="173688" y="1264487"/>
                    </a:cubicBezTo>
                    <a:cubicBezTo>
                      <a:pt x="173003" y="1204236"/>
                      <a:pt x="173570" y="1143956"/>
                      <a:pt x="173551" y="1083686"/>
                    </a:cubicBezTo>
                    <a:cubicBezTo>
                      <a:pt x="173396" y="735577"/>
                      <a:pt x="173286" y="387464"/>
                      <a:pt x="173220" y="39350"/>
                    </a:cubicBezTo>
                    <a:cubicBezTo>
                      <a:pt x="173220" y="26232"/>
                      <a:pt x="169402" y="12249"/>
                      <a:pt x="178281" y="131"/>
                    </a:cubicBezTo>
                    <a:cubicBezTo>
                      <a:pt x="178470" y="415580"/>
                      <a:pt x="178659" y="831031"/>
                      <a:pt x="178848" y="1246484"/>
                    </a:cubicBezTo>
                    <a:cubicBezTo>
                      <a:pt x="178848" y="1290757"/>
                      <a:pt x="174898" y="1284924"/>
                      <a:pt x="217951" y="1284948"/>
                    </a:cubicBezTo>
                    <a:cubicBezTo>
                      <a:pt x="433198" y="1285066"/>
                      <a:pt x="648442" y="1284919"/>
                      <a:pt x="863690" y="1284509"/>
                    </a:cubicBezTo>
                    <a:cubicBezTo>
                      <a:pt x="882446" y="1284457"/>
                      <a:pt x="894221" y="1288449"/>
                      <a:pt x="897411" y="1307896"/>
                    </a:cubicBezTo>
                    <a:cubicBezTo>
                      <a:pt x="902746" y="1311317"/>
                      <a:pt x="907004" y="1316173"/>
                      <a:pt x="909697" y="1321906"/>
                    </a:cubicBezTo>
                    <a:cubicBezTo>
                      <a:pt x="925447" y="1348360"/>
                      <a:pt x="948290" y="1359025"/>
                      <a:pt x="979388" y="1358817"/>
                    </a:cubicBezTo>
                    <a:cubicBezTo>
                      <a:pt x="1109810" y="1357973"/>
                      <a:pt x="1240232" y="1357586"/>
                      <a:pt x="1370654" y="1358954"/>
                    </a:cubicBezTo>
                    <a:cubicBezTo>
                      <a:pt x="1413135" y="1359426"/>
                      <a:pt x="1444819" y="1347983"/>
                      <a:pt x="1459151" y="1305050"/>
                    </a:cubicBezTo>
                    <a:cubicBezTo>
                      <a:pt x="1460531" y="1301700"/>
                      <a:pt x="1462965" y="1298883"/>
                      <a:pt x="1466084" y="1297028"/>
                    </a:cubicBezTo>
                  </a:path>
                </a:pathLst>
              </a:custGeom>
              <a:solidFill>
                <a:srgbClr val="9B9A9D"/>
              </a:solidFill>
              <a:ln w="472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051539-8C7C-B234-1E87-68951109FBAB}"/>
                  </a:ext>
                </a:extLst>
              </p:cNvPr>
              <p:cNvSpPr/>
              <p:nvPr/>
            </p:nvSpPr>
            <p:spPr>
              <a:xfrm rot="-299525">
                <a:off x="8329557" y="4405332"/>
                <a:ext cx="1778973" cy="1114389"/>
              </a:xfrm>
              <a:custGeom>
                <a:avLst/>
                <a:gdLst>
                  <a:gd name="connsiteX0" fmla="*/ 886915 w 1778973"/>
                  <a:gd name="connsiteY0" fmla="*/ 1113899 h 1114389"/>
                  <a:gd name="connsiteX1" fmla="*/ 32926 w 1778973"/>
                  <a:gd name="connsiteY1" fmla="*/ 1114527 h 1114389"/>
                  <a:gd name="connsiteX2" fmla="*/ 585 w 1778973"/>
                  <a:gd name="connsiteY2" fmla="*/ 1081277 h 1114389"/>
                  <a:gd name="connsiteX3" fmla="*/ 245 w 1778973"/>
                  <a:gd name="connsiteY3" fmla="*/ 28834 h 1114389"/>
                  <a:gd name="connsiteX4" fmla="*/ 29510 w 1778973"/>
                  <a:gd name="connsiteY4" fmla="*/ 738 h 1114389"/>
                  <a:gd name="connsiteX5" fmla="*/ 791604 w 1778973"/>
                  <a:gd name="connsiteY5" fmla="*/ 610 h 1114389"/>
                  <a:gd name="connsiteX6" fmla="*/ 1748031 w 1778973"/>
                  <a:gd name="connsiteY6" fmla="*/ 138 h 1114389"/>
                  <a:gd name="connsiteX7" fmla="*/ 1779218 w 1778973"/>
                  <a:gd name="connsiteY7" fmla="*/ 31717 h 1114389"/>
                  <a:gd name="connsiteX8" fmla="*/ 1778911 w 1778973"/>
                  <a:gd name="connsiteY8" fmla="*/ 1081466 h 1114389"/>
                  <a:gd name="connsiteX9" fmla="*/ 1746306 w 1778973"/>
                  <a:gd name="connsiteY9" fmla="*/ 1114366 h 1114389"/>
                  <a:gd name="connsiteX10" fmla="*/ 886925 w 1778973"/>
                  <a:gd name="connsiteY10" fmla="*/ 1113762 h 111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8973" h="1114389">
                    <a:moveTo>
                      <a:pt x="886915" y="1113899"/>
                    </a:moveTo>
                    <a:cubicBezTo>
                      <a:pt x="602251" y="1113899"/>
                      <a:pt x="317591" y="1113512"/>
                      <a:pt x="32926" y="1114527"/>
                    </a:cubicBezTo>
                    <a:cubicBezTo>
                      <a:pt x="6147" y="1114626"/>
                      <a:pt x="529" y="1106504"/>
                      <a:pt x="585" y="1081277"/>
                    </a:cubicBezTo>
                    <a:cubicBezTo>
                      <a:pt x="1260" y="730469"/>
                      <a:pt x="1146" y="379653"/>
                      <a:pt x="245" y="28834"/>
                    </a:cubicBezTo>
                    <a:cubicBezTo>
                      <a:pt x="193" y="5518"/>
                      <a:pt x="7853" y="700"/>
                      <a:pt x="29510" y="738"/>
                    </a:cubicBezTo>
                    <a:cubicBezTo>
                      <a:pt x="283544" y="1209"/>
                      <a:pt x="537579" y="676"/>
                      <a:pt x="791604" y="610"/>
                    </a:cubicBezTo>
                    <a:cubicBezTo>
                      <a:pt x="1110419" y="530"/>
                      <a:pt x="1429229" y="917"/>
                      <a:pt x="1748031" y="138"/>
                    </a:cubicBezTo>
                    <a:cubicBezTo>
                      <a:pt x="1772981" y="77"/>
                      <a:pt x="1779285" y="7122"/>
                      <a:pt x="1779218" y="31717"/>
                    </a:cubicBezTo>
                    <a:cubicBezTo>
                      <a:pt x="1778297" y="381637"/>
                      <a:pt x="1778198" y="731554"/>
                      <a:pt x="1778911" y="1081466"/>
                    </a:cubicBezTo>
                    <a:cubicBezTo>
                      <a:pt x="1778963" y="1107378"/>
                      <a:pt x="1772556" y="1114456"/>
                      <a:pt x="1746306" y="1114366"/>
                    </a:cubicBezTo>
                    <a:cubicBezTo>
                      <a:pt x="1459850" y="1113422"/>
                      <a:pt x="1173390" y="1113762"/>
                      <a:pt x="886925" y="1113762"/>
                    </a:cubicBezTo>
                    <a:close/>
                  </a:path>
                </a:pathLst>
              </a:custGeom>
              <a:solidFill>
                <a:srgbClr val="FFFFFF"/>
              </a:solidFill>
              <a:ln w="472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1BCFFA-B4CB-9376-006B-B71FFB3FB3FF}"/>
                  </a:ext>
                </a:extLst>
              </p:cNvPr>
              <p:cNvSpPr/>
              <p:nvPr/>
            </p:nvSpPr>
            <p:spPr>
              <a:xfrm rot="-299525">
                <a:off x="8995771" y="5624275"/>
                <a:ext cx="568926" cy="80858"/>
              </a:xfrm>
              <a:custGeom>
                <a:avLst/>
                <a:gdLst>
                  <a:gd name="connsiteX0" fmla="*/ 569246 w 568926"/>
                  <a:gd name="connsiteY0" fmla="*/ 12096 h 80858"/>
                  <a:gd name="connsiteX1" fmla="*/ 492911 w 568926"/>
                  <a:gd name="connsiteY1" fmla="*/ 80647 h 80858"/>
                  <a:gd name="connsiteX2" fmla="*/ 72414 w 568926"/>
                  <a:gd name="connsiteY2" fmla="*/ 81119 h 80858"/>
                  <a:gd name="connsiteX3" fmla="*/ 588 w 568926"/>
                  <a:gd name="connsiteY3" fmla="*/ 22973 h 80858"/>
                  <a:gd name="connsiteX4" fmla="*/ 24177 w 568926"/>
                  <a:gd name="connsiteY4" fmla="*/ 261 h 80858"/>
                  <a:gd name="connsiteX5" fmla="*/ 545831 w 568926"/>
                  <a:gd name="connsiteY5" fmla="*/ 700 h 80858"/>
                  <a:gd name="connsiteX6" fmla="*/ 569241 w 568926"/>
                  <a:gd name="connsiteY6" fmla="*/ 12082 h 8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926" h="80858">
                    <a:moveTo>
                      <a:pt x="569246" y="12096"/>
                    </a:moveTo>
                    <a:cubicBezTo>
                      <a:pt x="563679" y="58770"/>
                      <a:pt x="539660" y="80558"/>
                      <a:pt x="492911" y="80647"/>
                    </a:cubicBezTo>
                    <a:cubicBezTo>
                      <a:pt x="352750" y="80907"/>
                      <a:pt x="212585" y="81067"/>
                      <a:pt x="72414" y="81119"/>
                    </a:cubicBezTo>
                    <a:cubicBezTo>
                      <a:pt x="32498" y="81147"/>
                      <a:pt x="10398" y="63074"/>
                      <a:pt x="588" y="22973"/>
                    </a:cubicBezTo>
                    <a:cubicBezTo>
                      <a:pt x="-1303" y="5277"/>
                      <a:pt x="6801" y="204"/>
                      <a:pt x="24177" y="261"/>
                    </a:cubicBezTo>
                    <a:cubicBezTo>
                      <a:pt x="198073" y="818"/>
                      <a:pt x="371940" y="586"/>
                      <a:pt x="545831" y="700"/>
                    </a:cubicBezTo>
                    <a:cubicBezTo>
                      <a:pt x="555207" y="700"/>
                      <a:pt x="566694" y="-2448"/>
                      <a:pt x="569241" y="12082"/>
                    </a:cubicBezTo>
                  </a:path>
                </a:pathLst>
              </a:custGeom>
              <a:solidFill>
                <a:srgbClr val="CECECE"/>
              </a:solidFill>
              <a:ln w="472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8CE484E-EB88-45AE-689A-2B0A2909ADEE}"/>
                  </a:ext>
                </a:extLst>
              </p:cNvPr>
              <p:cNvSpPr/>
              <p:nvPr/>
            </p:nvSpPr>
            <p:spPr>
              <a:xfrm rot="-299525">
                <a:off x="9140558" y="4322578"/>
                <a:ext cx="52266" cy="49905"/>
              </a:xfrm>
              <a:custGeom>
                <a:avLst/>
                <a:gdLst>
                  <a:gd name="connsiteX0" fmla="*/ 25722 w 52266"/>
                  <a:gd name="connsiteY0" fmla="*/ 49996 h 49905"/>
                  <a:gd name="connsiteX1" fmla="*/ 323 w 52266"/>
                  <a:gd name="connsiteY1" fmla="*/ 25297 h 49905"/>
                  <a:gd name="connsiteX2" fmla="*/ 24938 w 52266"/>
                  <a:gd name="connsiteY2" fmla="*/ 131 h 49905"/>
                  <a:gd name="connsiteX3" fmla="*/ 52582 w 52266"/>
                  <a:gd name="connsiteY3" fmla="*/ 26387 h 49905"/>
                  <a:gd name="connsiteX4" fmla="*/ 25722 w 52266"/>
                  <a:gd name="connsiteY4" fmla="*/ 49982 h 4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66" h="49905">
                    <a:moveTo>
                      <a:pt x="25722" y="49996"/>
                    </a:moveTo>
                    <a:cubicBezTo>
                      <a:pt x="10247" y="49052"/>
                      <a:pt x="503" y="41686"/>
                      <a:pt x="323" y="25297"/>
                    </a:cubicBezTo>
                    <a:cubicBezTo>
                      <a:pt x="144" y="9140"/>
                      <a:pt x="8886" y="-6"/>
                      <a:pt x="24938" y="131"/>
                    </a:cubicBezTo>
                    <a:cubicBezTo>
                      <a:pt x="41633" y="268"/>
                      <a:pt x="52861" y="10428"/>
                      <a:pt x="52582" y="26387"/>
                    </a:cubicBezTo>
                    <a:cubicBezTo>
                      <a:pt x="52331" y="40884"/>
                      <a:pt x="42517" y="50855"/>
                      <a:pt x="25722" y="49982"/>
                    </a:cubicBezTo>
                  </a:path>
                </a:pathLst>
              </a:custGeom>
              <a:solidFill>
                <a:srgbClr val="FFFFFF"/>
              </a:solidFill>
              <a:ln w="4721"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C8ABACC4-AF86-D05A-1FFE-847A61DB13BA}"/>
                </a:ext>
              </a:extLst>
            </p:cNvPr>
            <p:cNvSpPr/>
            <p:nvPr/>
          </p:nvSpPr>
          <p:spPr>
            <a:xfrm rot="21238560">
              <a:off x="8833478" y="4611969"/>
              <a:ext cx="811066" cy="752092"/>
            </a:xfrm>
            <a:custGeom>
              <a:avLst/>
              <a:gdLst>
                <a:gd name="connsiteX0" fmla="*/ 579427 w 811066"/>
                <a:gd name="connsiteY0" fmla="*/ 195 h 752092"/>
                <a:gd name="connsiteX1" fmla="*/ 405915 w 811066"/>
                <a:gd name="connsiteY1" fmla="*/ 95587 h 752092"/>
                <a:gd name="connsiteX2" fmla="*/ 232402 w 811066"/>
                <a:gd name="connsiteY2" fmla="*/ 195 h 752092"/>
                <a:gd name="connsiteX3" fmla="*/ 384 w 811066"/>
                <a:gd name="connsiteY3" fmla="*/ 265899 h 752092"/>
                <a:gd name="connsiteX4" fmla="*/ 395001 w 811066"/>
                <a:gd name="connsiteY4" fmla="*/ 749993 h 752092"/>
                <a:gd name="connsiteX5" fmla="*/ 416862 w 811066"/>
                <a:gd name="connsiteY5" fmla="*/ 749993 h 752092"/>
                <a:gd name="connsiteX6" fmla="*/ 811451 w 811066"/>
                <a:gd name="connsiteY6" fmla="*/ 265899 h 752092"/>
                <a:gd name="connsiteX7" fmla="*/ 579427 w 811066"/>
                <a:gd name="connsiteY7" fmla="*/ 195 h 75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066" h="752092">
                  <a:moveTo>
                    <a:pt x="579427" y="195"/>
                  </a:moveTo>
                  <a:cubicBezTo>
                    <a:pt x="495253" y="195"/>
                    <a:pt x="436341" y="56864"/>
                    <a:pt x="405915" y="95587"/>
                  </a:cubicBezTo>
                  <a:cubicBezTo>
                    <a:pt x="375489" y="56864"/>
                    <a:pt x="316563" y="195"/>
                    <a:pt x="232402" y="195"/>
                  </a:cubicBezTo>
                  <a:cubicBezTo>
                    <a:pt x="72992" y="195"/>
                    <a:pt x="384" y="137932"/>
                    <a:pt x="384" y="265899"/>
                  </a:cubicBezTo>
                  <a:cubicBezTo>
                    <a:pt x="384" y="573103"/>
                    <a:pt x="378880" y="742914"/>
                    <a:pt x="395001" y="749993"/>
                  </a:cubicBezTo>
                  <a:cubicBezTo>
                    <a:pt x="401965" y="753053"/>
                    <a:pt x="409898" y="753053"/>
                    <a:pt x="416862" y="749993"/>
                  </a:cubicBezTo>
                  <a:cubicBezTo>
                    <a:pt x="432983" y="742909"/>
                    <a:pt x="811451" y="573103"/>
                    <a:pt x="811451" y="265899"/>
                  </a:cubicBezTo>
                  <a:cubicBezTo>
                    <a:pt x="811451" y="83347"/>
                    <a:pt x="691176" y="195"/>
                    <a:pt x="579427" y="195"/>
                  </a:cubicBezTo>
                </a:path>
              </a:pathLst>
            </a:custGeom>
            <a:solidFill>
              <a:srgbClr val="B5244D"/>
            </a:solidFill>
            <a:ln w="472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9E3A69-A44E-2DF2-2DB1-DE053A34CA7A}"/>
                </a:ext>
              </a:extLst>
            </p:cNvPr>
            <p:cNvSpPr/>
            <p:nvPr/>
          </p:nvSpPr>
          <p:spPr>
            <a:xfrm rot="21238560">
              <a:off x="9272654" y="4925235"/>
              <a:ext cx="785392" cy="850579"/>
            </a:xfrm>
            <a:custGeom>
              <a:avLst/>
              <a:gdLst>
                <a:gd name="connsiteX0" fmla="*/ 749922 w 785392"/>
                <a:gd name="connsiteY0" fmla="*/ 408761 h 850579"/>
                <a:gd name="connsiteX1" fmla="*/ 649670 w 785392"/>
                <a:gd name="connsiteY1" fmla="*/ 222700 h 850579"/>
                <a:gd name="connsiteX2" fmla="*/ 566767 w 785392"/>
                <a:gd name="connsiteY2" fmla="*/ 197582 h 850579"/>
                <a:gd name="connsiteX3" fmla="*/ 534412 w 785392"/>
                <a:gd name="connsiteY3" fmla="*/ 253348 h 850579"/>
                <a:gd name="connsiteX4" fmla="*/ 528085 w 785392"/>
                <a:gd name="connsiteY4" fmla="*/ 241594 h 850579"/>
                <a:gd name="connsiteX5" fmla="*/ 445183 w 785392"/>
                <a:gd name="connsiteY5" fmla="*/ 216476 h 850579"/>
                <a:gd name="connsiteX6" fmla="*/ 412828 w 785392"/>
                <a:gd name="connsiteY6" fmla="*/ 272242 h 850579"/>
                <a:gd name="connsiteX7" fmla="*/ 406491 w 785392"/>
                <a:gd name="connsiteY7" fmla="*/ 260493 h 850579"/>
                <a:gd name="connsiteX8" fmla="*/ 323116 w 785392"/>
                <a:gd name="connsiteY8" fmla="*/ 236097 h 850579"/>
                <a:gd name="connsiteX9" fmla="*/ 298299 w 785392"/>
                <a:gd name="connsiteY9" fmla="*/ 318635 h 850579"/>
                <a:gd name="connsiteX10" fmla="*/ 146260 w 785392"/>
                <a:gd name="connsiteY10" fmla="*/ 36497 h 850579"/>
                <a:gd name="connsiteX11" fmla="*/ 54009 w 785392"/>
                <a:gd name="connsiteY11" fmla="*/ 8117 h 850579"/>
                <a:gd name="connsiteX12" fmla="*/ 25589 w 785392"/>
                <a:gd name="connsiteY12" fmla="*/ 100240 h 850579"/>
                <a:gd name="connsiteX13" fmla="*/ 26052 w 785392"/>
                <a:gd name="connsiteY13" fmla="*/ 101099 h 850579"/>
                <a:gd name="connsiteX14" fmla="*/ 239523 w 785392"/>
                <a:gd name="connsiteY14" fmla="*/ 497258 h 850579"/>
                <a:gd name="connsiteX15" fmla="*/ 248745 w 785392"/>
                <a:gd name="connsiteY15" fmla="*/ 544954 h 850579"/>
                <a:gd name="connsiteX16" fmla="*/ 120346 w 785392"/>
                <a:gd name="connsiteY16" fmla="*/ 479847 h 850579"/>
                <a:gd name="connsiteX17" fmla="*/ 27991 w 785392"/>
                <a:gd name="connsiteY17" fmla="*/ 489433 h 850579"/>
                <a:gd name="connsiteX18" fmla="*/ 1509 w 785392"/>
                <a:gd name="connsiteY18" fmla="*/ 563839 h 850579"/>
                <a:gd name="connsiteX19" fmla="*/ 38394 w 785392"/>
                <a:gd name="connsiteY19" fmla="*/ 619676 h 850579"/>
                <a:gd name="connsiteX20" fmla="*/ 317399 w 785392"/>
                <a:gd name="connsiteY20" fmla="*/ 799324 h 850579"/>
                <a:gd name="connsiteX21" fmla="*/ 734298 w 785392"/>
                <a:gd name="connsiteY21" fmla="*/ 718803 h 850579"/>
                <a:gd name="connsiteX22" fmla="*/ 749908 w 785392"/>
                <a:gd name="connsiteY22" fmla="*/ 408761 h 85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5392" h="850579">
                  <a:moveTo>
                    <a:pt x="749922" y="408761"/>
                  </a:moveTo>
                  <a:lnTo>
                    <a:pt x="649670" y="222700"/>
                  </a:lnTo>
                  <a:cubicBezTo>
                    <a:pt x="633724" y="192902"/>
                    <a:pt x="596607" y="181658"/>
                    <a:pt x="566767" y="197582"/>
                  </a:cubicBezTo>
                  <a:cubicBezTo>
                    <a:pt x="546258" y="208528"/>
                    <a:pt x="533722" y="230133"/>
                    <a:pt x="534412" y="253348"/>
                  </a:cubicBezTo>
                  <a:lnTo>
                    <a:pt x="528085" y="241594"/>
                  </a:lnTo>
                  <a:cubicBezTo>
                    <a:pt x="512139" y="211796"/>
                    <a:pt x="475022" y="200552"/>
                    <a:pt x="445183" y="216476"/>
                  </a:cubicBezTo>
                  <a:cubicBezTo>
                    <a:pt x="424674" y="227422"/>
                    <a:pt x="412137" y="249027"/>
                    <a:pt x="412828" y="272242"/>
                  </a:cubicBezTo>
                  <a:lnTo>
                    <a:pt x="406491" y="260493"/>
                  </a:lnTo>
                  <a:cubicBezTo>
                    <a:pt x="390214" y="230766"/>
                    <a:pt x="352884" y="219843"/>
                    <a:pt x="323116" y="236097"/>
                  </a:cubicBezTo>
                  <a:cubicBezTo>
                    <a:pt x="293631" y="252200"/>
                    <a:pt x="282571" y="288973"/>
                    <a:pt x="298299" y="318635"/>
                  </a:cubicBezTo>
                  <a:lnTo>
                    <a:pt x="146260" y="36497"/>
                  </a:lnTo>
                  <a:cubicBezTo>
                    <a:pt x="128636" y="3220"/>
                    <a:pt x="87331" y="-9486"/>
                    <a:pt x="54009" y="8117"/>
                  </a:cubicBezTo>
                  <a:cubicBezTo>
                    <a:pt x="20686" y="25719"/>
                    <a:pt x="7962" y="66964"/>
                    <a:pt x="25589" y="100240"/>
                  </a:cubicBezTo>
                  <a:cubicBezTo>
                    <a:pt x="25741" y="100528"/>
                    <a:pt x="25896" y="100814"/>
                    <a:pt x="26052" y="101099"/>
                  </a:cubicBezTo>
                  <a:cubicBezTo>
                    <a:pt x="26052" y="101099"/>
                    <a:pt x="235646" y="490075"/>
                    <a:pt x="239523" y="497258"/>
                  </a:cubicBezTo>
                  <a:cubicBezTo>
                    <a:pt x="247388" y="511845"/>
                    <a:pt x="250608" y="528487"/>
                    <a:pt x="248745" y="544954"/>
                  </a:cubicBezTo>
                  <a:lnTo>
                    <a:pt x="120346" y="479847"/>
                  </a:lnTo>
                  <a:cubicBezTo>
                    <a:pt x="90696" y="462903"/>
                    <a:pt x="53519" y="466761"/>
                    <a:pt x="27991" y="489433"/>
                  </a:cubicBezTo>
                  <a:cubicBezTo>
                    <a:pt x="6889" y="508006"/>
                    <a:pt x="-3122" y="536132"/>
                    <a:pt x="1509" y="563839"/>
                  </a:cubicBezTo>
                  <a:cubicBezTo>
                    <a:pt x="5112" y="586912"/>
                    <a:pt x="18571" y="607289"/>
                    <a:pt x="38394" y="619676"/>
                  </a:cubicBezTo>
                  <a:lnTo>
                    <a:pt x="317399" y="799324"/>
                  </a:lnTo>
                  <a:cubicBezTo>
                    <a:pt x="454787" y="892052"/>
                    <a:pt x="641441" y="856002"/>
                    <a:pt x="734298" y="718803"/>
                  </a:cubicBezTo>
                  <a:cubicBezTo>
                    <a:pt x="796838" y="626396"/>
                    <a:pt x="802853" y="506962"/>
                    <a:pt x="749908" y="408761"/>
                  </a:cubicBezTo>
                </a:path>
              </a:pathLst>
            </a:custGeom>
            <a:solidFill>
              <a:srgbClr val="D6C8A7"/>
            </a:solidFill>
            <a:ln w="4724" cap="flat">
              <a:noFill/>
              <a:prstDash val="solid"/>
              <a:miter/>
            </a:ln>
          </p:spPr>
          <p:txBody>
            <a:bodyPr rtlCol="0" anchor="ctr"/>
            <a:lstStyle/>
            <a:p>
              <a:endParaRPr lang="en-US"/>
            </a:p>
          </p:txBody>
        </p:sp>
      </p:grpSp>
      <p:sp>
        <p:nvSpPr>
          <p:cNvPr id="22" name="Slide Number Placeholder 4">
            <a:extLst>
              <a:ext uri="{FF2B5EF4-FFF2-40B4-BE49-F238E27FC236}">
                <a16:creationId xmlns:a16="http://schemas.microsoft.com/office/drawing/2014/main" id="{3690097C-A89E-08F9-A534-2C83E315950B}"/>
              </a:ext>
            </a:extLst>
          </p:cNvPr>
          <p:cNvSpPr txBox="1">
            <a:spLocks/>
          </p:cNvSpPr>
          <p:nvPr userDrawn="1"/>
        </p:nvSpPr>
        <p:spPr>
          <a:xfrm>
            <a:off x="10972800" y="6233939"/>
            <a:ext cx="755404" cy="365125"/>
          </a:xfrm>
          <a:prstGeom prst="rect">
            <a:avLst/>
          </a:prstGeom>
        </p:spPr>
        <p:txBody>
          <a:bodyPr anchor="ctr" anchorCtr="0"/>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a:fld id="{D1EE8A5E-E88E-BD4F-A919-AB961A45597C}" type="slidenum">
              <a:rPr lang="en-AU" sz="900" b="1" smtClean="0">
                <a:solidFill>
                  <a:schemeClr val="bg1"/>
                </a:solidFill>
              </a:rPr>
              <a:t>‹#›</a:t>
            </a:fld>
            <a:endParaRPr lang="en-AU" sz="900" b="1" dirty="0">
              <a:solidFill>
                <a:schemeClr val="bg1"/>
              </a:solidFill>
            </a:endParaRPr>
          </a:p>
        </p:txBody>
      </p:sp>
      <p:pic>
        <p:nvPicPr>
          <p:cNvPr id="23" name="Graphic 22">
            <a:extLst>
              <a:ext uri="{FF2B5EF4-FFF2-40B4-BE49-F238E27FC236}">
                <a16:creationId xmlns:a16="http://schemas.microsoft.com/office/drawing/2014/main" id="{A40DE139-B5EC-83A0-8319-427EF581FC0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6600" y="5971088"/>
            <a:ext cx="3429336" cy="627976"/>
          </a:xfrm>
          <a:prstGeom prst="rect">
            <a:avLst/>
          </a:prstGeom>
        </p:spPr>
      </p:pic>
      <p:sp>
        <p:nvSpPr>
          <p:cNvPr id="24" name="Freeform 23">
            <a:extLst>
              <a:ext uri="{FF2B5EF4-FFF2-40B4-BE49-F238E27FC236}">
                <a16:creationId xmlns:a16="http://schemas.microsoft.com/office/drawing/2014/main" id="{E0F2FA7A-15C3-FB10-F663-6D8DC56D2095}"/>
              </a:ext>
            </a:extLst>
          </p:cNvPr>
          <p:cNvSpPr/>
          <p:nvPr userDrawn="1"/>
        </p:nvSpPr>
        <p:spPr>
          <a:xfrm rot="4007251">
            <a:off x="494943" y="-1240765"/>
            <a:ext cx="1198466" cy="2847066"/>
          </a:xfrm>
          <a:custGeom>
            <a:avLst/>
            <a:gdLst>
              <a:gd name="connsiteX0" fmla="*/ 0 w 1198466"/>
              <a:gd name="connsiteY0" fmla="*/ 2357099 h 2847066"/>
              <a:gd name="connsiteX1" fmla="*/ 1010862 w 1198466"/>
              <a:gd name="connsiteY1" fmla="*/ 0 h 2847066"/>
              <a:gd name="connsiteX2" fmla="*/ 1031664 w 1198466"/>
              <a:gd name="connsiteY2" fmla="*/ 21163 h 2847066"/>
              <a:gd name="connsiteX3" fmla="*/ 1198414 w 1198466"/>
              <a:gd name="connsiteY3" fmla="*/ 468334 h 2847066"/>
              <a:gd name="connsiteX4" fmla="*/ 836846 w 1198466"/>
              <a:gd name="connsiteY4" fmla="*/ 1493446 h 2847066"/>
              <a:gd name="connsiteX5" fmla="*/ 1115088 w 1198466"/>
              <a:gd name="connsiteY5" fmla="*/ 2722277 h 2847066"/>
              <a:gd name="connsiteX6" fmla="*/ 1142491 w 1198466"/>
              <a:gd name="connsiteY6" fmla="*/ 2847066 h 284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466" h="2847066">
                <a:moveTo>
                  <a:pt x="0" y="2357099"/>
                </a:moveTo>
                <a:lnTo>
                  <a:pt x="1010862" y="0"/>
                </a:lnTo>
                <a:lnTo>
                  <a:pt x="1031664" y="21163"/>
                </a:lnTo>
                <a:cubicBezTo>
                  <a:pt x="1136461" y="146427"/>
                  <a:pt x="1200566" y="304747"/>
                  <a:pt x="1198414" y="468334"/>
                </a:cubicBezTo>
                <a:cubicBezTo>
                  <a:pt x="1193595" y="833180"/>
                  <a:pt x="902608" y="1134541"/>
                  <a:pt x="836846" y="1493446"/>
                </a:cubicBezTo>
                <a:cubicBezTo>
                  <a:pt x="760233" y="1911489"/>
                  <a:pt x="996780" y="2314069"/>
                  <a:pt x="1115088" y="2722277"/>
                </a:cubicBezTo>
                <a:lnTo>
                  <a:pt x="1142491" y="2847066"/>
                </a:lnTo>
                <a:close/>
              </a:path>
            </a:pathLst>
          </a:custGeom>
          <a:solidFill>
            <a:srgbClr val="B2D0ED"/>
          </a:solidFill>
          <a:ln w="4402" cap="flat">
            <a:noFill/>
            <a:prstDash val="solid"/>
            <a:miter/>
          </a:ln>
        </p:spPr>
        <p:txBody>
          <a:bodyPr rtlCol="0" anchor="ctr"/>
          <a:lstStyle/>
          <a:p>
            <a:endParaRPr lang="en-US"/>
          </a:p>
        </p:txBody>
      </p:sp>
      <p:sp>
        <p:nvSpPr>
          <p:cNvPr id="25" name="TextBox 24">
            <a:extLst>
              <a:ext uri="{FF2B5EF4-FFF2-40B4-BE49-F238E27FC236}">
                <a16:creationId xmlns:a16="http://schemas.microsoft.com/office/drawing/2014/main" id="{60539912-0E30-3464-F1B7-4C5F0FD2641B}"/>
              </a:ext>
            </a:extLst>
          </p:cNvPr>
          <p:cNvSpPr txBox="1"/>
          <p:nvPr userDrawn="1"/>
        </p:nvSpPr>
        <p:spPr>
          <a:xfrm>
            <a:off x="778415" y="1836613"/>
            <a:ext cx="8977896" cy="1509772"/>
          </a:xfrm>
          <a:prstGeom prst="rect">
            <a:avLst/>
          </a:prstGeom>
          <a:noFill/>
        </p:spPr>
        <p:txBody>
          <a:bodyPr wrap="square" lIns="0" tIns="0" rIns="0" bIns="0">
            <a:spAutoFit/>
          </a:bodyPr>
          <a:lstStyle/>
          <a:p>
            <a:pPr fontAlgn="base">
              <a:lnSpc>
                <a:spcPts val="3000"/>
              </a:lnSpc>
              <a:spcAft>
                <a:spcPts val="1800"/>
              </a:spcAft>
            </a:pPr>
            <a:r>
              <a:rPr lang="en-US" sz="2200" b="1" dirty="0">
                <a:solidFill>
                  <a:schemeClr val="accent3">
                    <a:lumMod val="40000"/>
                    <a:lumOff val="60000"/>
                  </a:schemeClr>
                </a:solidFill>
              </a:rPr>
              <a:t>Under-16s will still be able to see publicly available social media content that doesn’t require being logged into an account</a:t>
            </a:r>
            <a:r>
              <a:rPr lang="en-US" sz="2200" dirty="0">
                <a:solidFill>
                  <a:schemeClr val="accent3">
                    <a:lumMod val="40000"/>
                    <a:lumOff val="60000"/>
                  </a:schemeClr>
                </a:solidFill>
              </a:rPr>
              <a:t>. </a:t>
            </a:r>
            <a:br>
              <a:rPr lang="en-US" sz="2200" dirty="0">
                <a:solidFill>
                  <a:schemeClr val="accent3">
                    <a:lumMod val="40000"/>
                    <a:lumOff val="60000"/>
                  </a:schemeClr>
                </a:solidFill>
              </a:rPr>
            </a:br>
            <a:r>
              <a:rPr lang="en-US" sz="2200" dirty="0">
                <a:solidFill>
                  <a:schemeClr val="bg1"/>
                </a:solidFill>
              </a:rPr>
              <a:t>For example, most content is currently available to view on YouTube without holding an account. </a:t>
            </a:r>
          </a:p>
        </p:txBody>
      </p:sp>
      <p:sp>
        <p:nvSpPr>
          <p:cNvPr id="26" name="TextBox 25">
            <a:extLst>
              <a:ext uri="{FF2B5EF4-FFF2-40B4-BE49-F238E27FC236}">
                <a16:creationId xmlns:a16="http://schemas.microsoft.com/office/drawing/2014/main" id="{CBE2BFFF-0260-6DC0-1AAD-EA05696B84B5}"/>
              </a:ext>
            </a:extLst>
          </p:cNvPr>
          <p:cNvSpPr txBox="1"/>
          <p:nvPr userDrawn="1"/>
        </p:nvSpPr>
        <p:spPr>
          <a:xfrm>
            <a:off x="766983" y="968970"/>
            <a:ext cx="10550374" cy="615553"/>
          </a:xfrm>
          <a:prstGeom prst="rect">
            <a:avLst/>
          </a:prstGeom>
          <a:noFill/>
        </p:spPr>
        <p:txBody>
          <a:bodyPr wrap="square" lIns="0" tIns="0" rIns="0" bIns="0">
            <a:spAutoFit/>
          </a:bodyPr>
          <a:lstStyle/>
          <a:p>
            <a:pPr>
              <a:lnSpc>
                <a:spcPts val="4800"/>
              </a:lnSpc>
            </a:pPr>
            <a:r>
              <a:rPr lang="en-AU" sz="4800" b="1" dirty="0">
                <a:solidFill>
                  <a:schemeClr val="bg1"/>
                </a:solidFill>
                <a:latin typeface="Arial" panose="020B0604020202020204" pitchFamily="34" charset="0"/>
                <a:cs typeface="Arial" panose="020B0604020202020204" pitchFamily="34" charset="0"/>
              </a:rPr>
              <a:t>Teens will still have online access </a:t>
            </a:r>
          </a:p>
        </p:txBody>
      </p:sp>
      <p:sp>
        <p:nvSpPr>
          <p:cNvPr id="27" name="TextBox 26">
            <a:extLst>
              <a:ext uri="{FF2B5EF4-FFF2-40B4-BE49-F238E27FC236}">
                <a16:creationId xmlns:a16="http://schemas.microsoft.com/office/drawing/2014/main" id="{2E682F21-C828-5612-ED47-5F762B5DF4EB}"/>
              </a:ext>
            </a:extLst>
          </p:cNvPr>
          <p:cNvSpPr txBox="1"/>
          <p:nvPr userDrawn="1"/>
        </p:nvSpPr>
        <p:spPr>
          <a:xfrm>
            <a:off x="778413" y="3580928"/>
            <a:ext cx="6661857" cy="1894493"/>
          </a:xfrm>
          <a:prstGeom prst="rect">
            <a:avLst/>
          </a:prstGeom>
          <a:noFill/>
        </p:spPr>
        <p:txBody>
          <a:bodyPr wrap="square" lIns="0" tIns="0" rIns="0" bIns="0">
            <a:spAutoFit/>
          </a:bodyPr>
          <a:lstStyle/>
          <a:p>
            <a:pPr fontAlgn="base">
              <a:lnSpc>
                <a:spcPts val="3000"/>
              </a:lnSpc>
              <a:spcAft>
                <a:spcPts val="1800"/>
              </a:spcAft>
            </a:pPr>
            <a:r>
              <a:rPr lang="en-US" sz="2200" dirty="0">
                <a:solidFill>
                  <a:schemeClr val="bg1"/>
                </a:solidFill>
              </a:rPr>
              <a:t>Having an account increases the likelihood that they’ll be exposed to pressures and risks stemming from design features which encourage children to spend more time on screens, while serving up content that can harm their health and wellbeing. </a:t>
            </a:r>
            <a:endParaRPr lang="en-US" sz="2200" b="0" i="0" dirty="0">
              <a:solidFill>
                <a:schemeClr val="bg1"/>
              </a:solidFill>
              <a:effectLst/>
            </a:endParaRPr>
          </a:p>
        </p:txBody>
      </p:sp>
    </p:spTree>
    <p:extLst>
      <p:ext uri="{BB962C8B-B14F-4D97-AF65-F5344CB8AC3E}">
        <p14:creationId xmlns:p14="http://schemas.microsoft.com/office/powerpoint/2010/main" val="28143789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D595-24F0-286F-339A-14C0AA5BFA00}"/>
              </a:ext>
            </a:extLst>
          </p:cNvPr>
          <p:cNvSpPr>
            <a:spLocks noGrp="1"/>
          </p:cNvSpPr>
          <p:nvPr>
            <p:ph type="title"/>
          </p:nvPr>
        </p:nvSpPr>
        <p:spPr>
          <a:xfrm>
            <a:off x="792185" y="692459"/>
            <a:ext cx="6214902" cy="1349405"/>
          </a:xfrm>
          <a:noFill/>
        </p:spPr>
        <p:txBody>
          <a:bodyPr anchor="t"/>
          <a:lstStyle>
            <a:lvl1pPr>
              <a:defRPr cap="all" spc="300" baseline="0">
                <a:solidFill>
                  <a:schemeClr val="bg1"/>
                </a:solidFill>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00BF650D-616E-7B28-7BD4-E9CCB3D064A6}"/>
              </a:ext>
            </a:extLst>
          </p:cNvPr>
          <p:cNvSpPr>
            <a:spLocks noGrp="1"/>
          </p:cNvSpPr>
          <p:nvPr>
            <p:ph sz="quarter" idx="14" hasCustomPrompt="1"/>
          </p:nvPr>
        </p:nvSpPr>
        <p:spPr>
          <a:xfrm>
            <a:off x="792164" y="2148396"/>
            <a:ext cx="5571740" cy="4114648"/>
          </a:xfrm>
          <a:noFill/>
        </p:spPr>
        <p:txBody>
          <a:bodyPr/>
          <a:lstStyle>
            <a:lvl1pPr marL="347472" indent="-347472">
              <a:spcBef>
                <a:spcPts val="600"/>
              </a:spcBef>
              <a:buFont typeface="Arial" panose="020B0604020202020204" pitchFamily="34" charset="0"/>
              <a:buChar char="•"/>
              <a:defRPr sz="2400">
                <a:solidFill>
                  <a:schemeClr val="bg1"/>
                </a:solidFill>
              </a:defRPr>
            </a:lvl1pPr>
            <a:lvl2pPr marL="640080" indent="-347472">
              <a:spcBef>
                <a:spcPts val="600"/>
              </a:spcBef>
              <a:defRPr sz="2400">
                <a:solidFill>
                  <a:schemeClr val="bg1"/>
                </a:solidFill>
              </a:defRPr>
            </a:lvl2pPr>
            <a:lvl3pPr marL="822960" indent="-347472">
              <a:spcBef>
                <a:spcPts val="600"/>
              </a:spcBef>
              <a:defRPr sz="2400">
                <a:solidFill>
                  <a:schemeClr val="bg1"/>
                </a:solidFill>
              </a:defRPr>
            </a:lvl3pPr>
            <a:lvl4pPr indent="-347472">
              <a:spcBef>
                <a:spcPts val="600"/>
              </a:spcBef>
              <a:defRPr sz="2400">
                <a:solidFill>
                  <a:schemeClr val="bg1"/>
                </a:solidFill>
              </a:defRPr>
            </a:lvl4pPr>
            <a:lvl5pPr indent="-347472">
              <a:spcBef>
                <a:spcPts val="600"/>
              </a:spcBef>
              <a:defRPr sz="2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3" name="Footer Placeholder 2">
            <a:extLst>
              <a:ext uri="{FF2B5EF4-FFF2-40B4-BE49-F238E27FC236}">
                <a16:creationId xmlns:a16="http://schemas.microsoft.com/office/drawing/2014/main" id="{C8ACC819-31D3-59B5-CBB7-0D5E93145B0C}"/>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
        <p:nvSpPr>
          <p:cNvPr id="10" name="Cameo Placeholder 9">
            <a:extLst>
              <a:ext uri="{FF2B5EF4-FFF2-40B4-BE49-F238E27FC236}">
                <a16:creationId xmlns:a16="http://schemas.microsoft.com/office/drawing/2014/main" id="{1BDF9848-C3F3-AE9E-B5FD-98313F1A1442}"/>
              </a:ext>
            </a:extLst>
          </p:cNvPr>
          <p:cNvSpPr>
            <a:spLocks noGrp="1"/>
          </p:cNvSpPr>
          <p:nvPr>
            <p:ph type="media" sz="quarter" idx="13">
              <p:extLst>
                <p:ext uri="{56F484CC-4922-43CF-B6FB-B326C6A72FC8}">
                  <p232:phTypeExt xmlns:p232="http://schemas.microsoft.com/office/powerpoint/2023/02/main">
                    <p232:type>
                      <p232:cameo/>
                    </p232:type>
                  </p232:phTypeExt>
                </p:ext>
              </p:extLst>
            </p:ph>
          </p:nvPr>
        </p:nvSpPr>
        <p:spPr>
          <a:xfrm>
            <a:off x="6620259" y="319"/>
            <a:ext cx="5571740" cy="6857681"/>
          </a:xfrm>
          <a:custGeom>
            <a:avLst/>
            <a:gdLst>
              <a:gd name="connsiteX0" fmla="*/ 2058392 w 5571740"/>
              <a:gd name="connsiteY0" fmla="*/ 0 h 6857681"/>
              <a:gd name="connsiteX1" fmla="*/ 5571740 w 5571740"/>
              <a:gd name="connsiteY1" fmla="*/ 0 h 6857681"/>
              <a:gd name="connsiteX2" fmla="*/ 5571740 w 5571740"/>
              <a:gd name="connsiteY2" fmla="*/ 6857681 h 6857681"/>
              <a:gd name="connsiteX3" fmla="*/ 2056307 w 5571740"/>
              <a:gd name="connsiteY3" fmla="*/ 6857681 h 6857681"/>
              <a:gd name="connsiteX4" fmla="*/ 2033806 w 5571740"/>
              <a:gd name="connsiteY4" fmla="*/ 6846157 h 6857681"/>
              <a:gd name="connsiteX5" fmla="*/ 0 w 5571740"/>
              <a:gd name="connsiteY5" fmla="*/ 3429000 h 6857681"/>
              <a:gd name="connsiteX6" fmla="*/ 2033806 w 5571740"/>
              <a:gd name="connsiteY6" fmla="*/ 11843 h 685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1740" h="6857681">
                <a:moveTo>
                  <a:pt x="2058392" y="0"/>
                </a:moveTo>
                <a:lnTo>
                  <a:pt x="5571740" y="0"/>
                </a:lnTo>
                <a:lnTo>
                  <a:pt x="5571740" y="6857681"/>
                </a:lnTo>
                <a:lnTo>
                  <a:pt x="2056307" y="6857681"/>
                </a:lnTo>
                <a:lnTo>
                  <a:pt x="2033806" y="6846157"/>
                </a:lnTo>
                <a:cubicBezTo>
                  <a:pt x="822380" y="6188071"/>
                  <a:pt x="0" y="4904574"/>
                  <a:pt x="0" y="3429000"/>
                </a:cubicBezTo>
                <a:cubicBezTo>
                  <a:pt x="0" y="1953426"/>
                  <a:pt x="822380" y="669930"/>
                  <a:pt x="2033806" y="11843"/>
                </a:cubicBezTo>
                <a:close/>
              </a:path>
            </a:pathLst>
          </a:custGeom>
          <a:solidFill>
            <a:schemeClr val="bg1"/>
          </a:solidFill>
        </p:spPr>
        <p:txBody>
          <a:bodyPr wrap="square" tIns="548640">
            <a:noAutofit/>
          </a:bodyPr>
          <a:lstStyle>
            <a:lvl1pPr algn="ctr">
              <a:defRPr/>
            </a:lvl1pPr>
          </a:lstStyle>
          <a:p>
            <a:r>
              <a:rPr lang="en-US"/>
              <a:t>Click icon to add cameo</a:t>
            </a:r>
            <a:endParaRPr lang="en-US" dirty="0"/>
          </a:p>
        </p:txBody>
      </p:sp>
    </p:spTree>
    <p:extLst>
      <p:ext uri="{BB962C8B-B14F-4D97-AF65-F5344CB8AC3E}">
        <p14:creationId xmlns:p14="http://schemas.microsoft.com/office/powerpoint/2010/main" val="9853902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accent5"/>
        </a:solidFill>
        <a:effectLst/>
      </p:bgPr>
    </p:bg>
    <p:spTree>
      <p:nvGrpSpPr>
        <p:cNvPr id="1" name=""/>
        <p:cNvGrpSpPr/>
        <p:nvPr/>
      </p:nvGrpSpPr>
      <p:grpSpPr>
        <a:xfrm>
          <a:off x="0" y="0"/>
          <a:ext cx="0" cy="0"/>
          <a:chOff x="0" y="0"/>
          <a:chExt cx="0" cy="0"/>
        </a:xfrm>
      </p:grpSpPr>
      <p:pic>
        <p:nvPicPr>
          <p:cNvPr id="2" name="Picture 1" descr="A black and white logo&#10;&#10;AI-generated content may be incorrect.">
            <a:extLst>
              <a:ext uri="{FF2B5EF4-FFF2-40B4-BE49-F238E27FC236}">
                <a16:creationId xmlns:a16="http://schemas.microsoft.com/office/drawing/2014/main" id="{8DECE64C-D406-3A9F-4EDC-8491C0385E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9524" y="5517599"/>
            <a:ext cx="3452952" cy="936586"/>
          </a:xfrm>
          <a:prstGeom prst="rect">
            <a:avLst/>
          </a:prstGeom>
        </p:spPr>
      </p:pic>
      <p:grpSp>
        <p:nvGrpSpPr>
          <p:cNvPr id="26" name="Group 25">
            <a:extLst>
              <a:ext uri="{FF2B5EF4-FFF2-40B4-BE49-F238E27FC236}">
                <a16:creationId xmlns:a16="http://schemas.microsoft.com/office/drawing/2014/main" id="{3FA1C8AC-4851-C502-E843-4A5B9E59191A}"/>
              </a:ext>
            </a:extLst>
          </p:cNvPr>
          <p:cNvGrpSpPr/>
          <p:nvPr/>
        </p:nvGrpSpPr>
        <p:grpSpPr>
          <a:xfrm>
            <a:off x="4241223" y="3699392"/>
            <a:ext cx="3709555" cy="620829"/>
            <a:chOff x="4300214" y="3429000"/>
            <a:chExt cx="3048000" cy="564390"/>
          </a:xfrm>
        </p:grpSpPr>
        <p:sp>
          <p:nvSpPr>
            <p:cNvPr id="28" name="Rounded Rectangle 27">
              <a:extLst>
                <a:ext uri="{FF2B5EF4-FFF2-40B4-BE49-F238E27FC236}">
                  <a16:creationId xmlns:a16="http://schemas.microsoft.com/office/drawing/2014/main" id="{74397AD4-BD2E-60C2-4C0C-DF59D22EB589}"/>
                </a:ext>
              </a:extLst>
            </p:cNvPr>
            <p:cNvSpPr/>
            <p:nvPr/>
          </p:nvSpPr>
          <p:spPr>
            <a:xfrm>
              <a:off x="4300214" y="3429000"/>
              <a:ext cx="3048000" cy="564390"/>
            </a:xfrm>
            <a:prstGeom prst="roundRect">
              <a:avLst>
                <a:gd name="adj" fmla="val 3356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4E33E1C-A67D-9C19-0F26-F4927FA908EF}"/>
                </a:ext>
              </a:extLst>
            </p:cNvPr>
            <p:cNvSpPr txBox="1"/>
            <p:nvPr/>
          </p:nvSpPr>
          <p:spPr>
            <a:xfrm>
              <a:off x="4637336" y="3483919"/>
              <a:ext cx="2373755" cy="462692"/>
            </a:xfrm>
            <a:prstGeom prst="rect">
              <a:avLst/>
            </a:prstGeom>
            <a:noFill/>
          </p:spPr>
          <p:txBody>
            <a:bodyPr wrap="square" lIns="0" tIns="0" rIns="0" bIns="0">
              <a:noAutofit/>
            </a:bodyPr>
            <a:lstStyle/>
            <a:p>
              <a:pPr algn="ctr"/>
              <a:r>
                <a:rPr lang="en-US" sz="3000" b="1" spc="50" dirty="0" err="1">
                  <a:solidFill>
                    <a:schemeClr val="bg1"/>
                  </a:solidFill>
                  <a:latin typeface="Arial" panose="020B0604020202020204" pitchFamily="34" charset="0"/>
                  <a:cs typeface="Arial" panose="020B0604020202020204" pitchFamily="34" charset="0"/>
                </a:rPr>
                <a:t>eSafety.gov.au</a:t>
              </a:r>
              <a:endParaRPr lang="en-US" sz="3000" b="1" spc="50" dirty="0">
                <a:solidFill>
                  <a:schemeClr val="bg1"/>
                </a:solidFill>
                <a:latin typeface="Arial" panose="020B0604020202020204" pitchFamily="34" charset="0"/>
                <a:cs typeface="Arial" panose="020B0604020202020204" pitchFamily="34" charset="0"/>
              </a:endParaRPr>
            </a:p>
          </p:txBody>
        </p:sp>
      </p:grpSp>
      <p:sp>
        <p:nvSpPr>
          <p:cNvPr id="30" name="Freeform 29">
            <a:extLst>
              <a:ext uri="{FF2B5EF4-FFF2-40B4-BE49-F238E27FC236}">
                <a16:creationId xmlns:a16="http://schemas.microsoft.com/office/drawing/2014/main" id="{25577B84-B5CE-5CC1-0BAF-4C89569CF7CA}"/>
              </a:ext>
            </a:extLst>
          </p:cNvPr>
          <p:cNvSpPr/>
          <p:nvPr userDrawn="1"/>
        </p:nvSpPr>
        <p:spPr>
          <a:xfrm>
            <a:off x="8153400" y="0"/>
            <a:ext cx="4038600" cy="1639084"/>
          </a:xfrm>
          <a:custGeom>
            <a:avLst/>
            <a:gdLst>
              <a:gd name="connsiteX0" fmla="*/ 11749 w 5138009"/>
              <a:gd name="connsiteY0" fmla="*/ 0 h 1979200"/>
              <a:gd name="connsiteX1" fmla="*/ 5138009 w 5138009"/>
              <a:gd name="connsiteY1" fmla="*/ 0 h 1979200"/>
              <a:gd name="connsiteX2" fmla="*/ 5138009 w 5138009"/>
              <a:gd name="connsiteY2" fmla="*/ 1919557 h 1979200"/>
              <a:gd name="connsiteX3" fmla="*/ 5106026 w 5138009"/>
              <a:gd name="connsiteY3" fmla="*/ 1932199 h 1979200"/>
              <a:gd name="connsiteX4" fmla="*/ 4554906 w 5138009"/>
              <a:gd name="connsiteY4" fmla="*/ 1949080 h 1979200"/>
              <a:gd name="connsiteX5" fmla="*/ 3162805 w 5138009"/>
              <a:gd name="connsiteY5" fmla="*/ 1040173 h 1979200"/>
              <a:gd name="connsiteX6" fmla="*/ 1236151 w 5138009"/>
              <a:gd name="connsiteY6" fmla="*/ 1007905 h 1979200"/>
              <a:gd name="connsiteX7" fmla="*/ 570613 w 5138009"/>
              <a:gd name="connsiteY7" fmla="*/ 927202 h 1979200"/>
              <a:gd name="connsiteX8" fmla="*/ 71504 w 5138009"/>
              <a:gd name="connsiteY8" fmla="*/ 499068 h 1979200"/>
              <a:gd name="connsiteX9" fmla="*/ 4014 w 5138009"/>
              <a:gd name="connsiteY9" fmla="*/ 63970 h 19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8009" h="1979200">
                <a:moveTo>
                  <a:pt x="11749" y="0"/>
                </a:moveTo>
                <a:lnTo>
                  <a:pt x="5138009" y="0"/>
                </a:lnTo>
                <a:lnTo>
                  <a:pt x="5138009" y="1919557"/>
                </a:lnTo>
                <a:lnTo>
                  <a:pt x="5106026" y="1932199"/>
                </a:lnTo>
                <a:cubicBezTo>
                  <a:pt x="4927440" y="1986418"/>
                  <a:pt x="4736628" y="1995971"/>
                  <a:pt x="4554906" y="1949080"/>
                </a:cubicBezTo>
                <a:cubicBezTo>
                  <a:pt x="4014480" y="1809663"/>
                  <a:pt x="3672243" y="1268023"/>
                  <a:pt x="3162805" y="1040173"/>
                </a:cubicBezTo>
                <a:cubicBezTo>
                  <a:pt x="2569441" y="774736"/>
                  <a:pt x="1885552" y="980166"/>
                  <a:pt x="1236151" y="1007905"/>
                </a:cubicBezTo>
                <a:cubicBezTo>
                  <a:pt x="1011408" y="1017511"/>
                  <a:pt x="781908" y="1004236"/>
                  <a:pt x="570613" y="927202"/>
                </a:cubicBezTo>
                <a:cubicBezTo>
                  <a:pt x="359320" y="850170"/>
                  <a:pt x="166628" y="702938"/>
                  <a:pt x="71504" y="499068"/>
                </a:cubicBezTo>
                <a:cubicBezTo>
                  <a:pt x="6877" y="360518"/>
                  <a:pt x="-8543" y="211993"/>
                  <a:pt x="4014" y="6397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2DB7B8D4-4223-E58D-38F7-4BE62B397D32}"/>
              </a:ext>
            </a:extLst>
          </p:cNvPr>
          <p:cNvSpPr txBox="1"/>
          <p:nvPr userDrawn="1"/>
        </p:nvSpPr>
        <p:spPr>
          <a:xfrm>
            <a:off x="2126141" y="2516983"/>
            <a:ext cx="7939719" cy="1051570"/>
          </a:xfrm>
          <a:prstGeom prst="rect">
            <a:avLst/>
          </a:prstGeom>
          <a:noFill/>
        </p:spPr>
        <p:txBody>
          <a:bodyPr wrap="square" lIns="0" tIns="0" rIns="0" bIns="0">
            <a:spAutoFit/>
          </a:bodyPr>
          <a:lstStyle/>
          <a:p>
            <a:pPr algn="ctr">
              <a:lnSpc>
                <a:spcPts val="4100"/>
              </a:lnSpc>
            </a:pPr>
            <a:r>
              <a:rPr lang="en-AU" sz="3300" b="0" dirty="0">
                <a:solidFill>
                  <a:schemeClr val="bg1"/>
                </a:solidFill>
                <a:latin typeface="Arial" panose="020B0604020202020204" pitchFamily="34" charset="0"/>
                <a:cs typeface="Arial" panose="020B0604020202020204" pitchFamily="34" charset="0"/>
              </a:rPr>
              <a:t>For more </a:t>
            </a:r>
            <a:r>
              <a:rPr lang="en-AU" sz="3300" b="1" dirty="0">
                <a:solidFill>
                  <a:schemeClr val="bg1"/>
                </a:solidFill>
                <a:latin typeface="Arial" panose="020B0604020202020204" pitchFamily="34" charset="0"/>
                <a:cs typeface="Arial" panose="020B0604020202020204" pitchFamily="34" charset="0"/>
              </a:rPr>
              <a:t>information and resources</a:t>
            </a:r>
            <a:br>
              <a:rPr lang="en-AU" sz="3300" b="0" dirty="0">
                <a:solidFill>
                  <a:schemeClr val="bg1"/>
                </a:solidFill>
                <a:latin typeface="Arial" panose="020B0604020202020204" pitchFamily="34" charset="0"/>
                <a:cs typeface="Arial" panose="020B0604020202020204" pitchFamily="34" charset="0"/>
              </a:rPr>
            </a:br>
            <a:r>
              <a:rPr lang="en-AU" sz="3300" b="0" dirty="0">
                <a:solidFill>
                  <a:schemeClr val="bg1"/>
                </a:solidFill>
                <a:latin typeface="Arial" panose="020B0604020202020204" pitchFamily="34" charset="0"/>
                <a:cs typeface="Arial" panose="020B0604020202020204" pitchFamily="34" charset="0"/>
              </a:rPr>
              <a:t>to help you prepare, visit</a:t>
            </a:r>
          </a:p>
        </p:txBody>
      </p:sp>
      <p:pic>
        <p:nvPicPr>
          <p:cNvPr id="32" name="Graphic 31">
            <a:extLst>
              <a:ext uri="{FF2B5EF4-FFF2-40B4-BE49-F238E27FC236}">
                <a16:creationId xmlns:a16="http://schemas.microsoft.com/office/drawing/2014/main" id="{4AB2D32F-1AF8-1C35-E98B-67E7EC9673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18606" y="1455413"/>
            <a:ext cx="754789" cy="917460"/>
          </a:xfrm>
          <a:prstGeom prst="rect">
            <a:avLst/>
          </a:prstGeom>
        </p:spPr>
      </p:pic>
      <p:pic>
        <p:nvPicPr>
          <p:cNvPr id="33" name="Graphic 32">
            <a:extLst>
              <a:ext uri="{FF2B5EF4-FFF2-40B4-BE49-F238E27FC236}">
                <a16:creationId xmlns:a16="http://schemas.microsoft.com/office/drawing/2014/main" id="{CCCC2332-0810-73E2-21EA-B4A5F9A130B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623314" y="4052849"/>
            <a:ext cx="554248" cy="499323"/>
          </a:xfrm>
          <a:prstGeom prst="rect">
            <a:avLst/>
          </a:prstGeom>
        </p:spPr>
      </p:pic>
      <p:pic>
        <p:nvPicPr>
          <p:cNvPr id="34" name="Graphic 33">
            <a:extLst>
              <a:ext uri="{FF2B5EF4-FFF2-40B4-BE49-F238E27FC236}">
                <a16:creationId xmlns:a16="http://schemas.microsoft.com/office/drawing/2014/main" id="{B0ECEE19-6B24-E00D-DDDA-4D7A5C45F8F4}"/>
              </a:ext>
            </a:extLst>
          </p:cNvPr>
          <p:cNvPicPr>
            <a:picLocks noChangeAspect="1"/>
          </p:cNvPicPr>
          <p:nvPr userDrawn="1"/>
        </p:nvPicPr>
        <p:blipFill>
          <a:blip r:embed="rId7">
            <a:extLst>
              <a:ext uri="{96DAC541-7B7A-43D3-8B79-37D633B846F1}">
                <asvg:svgBlip xmlns:asvg="http://schemas.microsoft.com/office/drawing/2016/SVG/main" r:embed="rId8"/>
              </a:ext>
            </a:extLst>
          </a:blip>
          <a:srcRect l="38034" b="66248"/>
          <a:stretch>
            <a:fillRect/>
          </a:stretch>
        </p:blipFill>
        <p:spPr>
          <a:xfrm>
            <a:off x="0" y="4820330"/>
            <a:ext cx="4298406" cy="2048180"/>
          </a:xfrm>
          <a:prstGeom prst="rect">
            <a:avLst/>
          </a:prstGeom>
        </p:spPr>
      </p:pic>
    </p:spTree>
    <p:extLst>
      <p:ext uri="{BB962C8B-B14F-4D97-AF65-F5344CB8AC3E}">
        <p14:creationId xmlns:p14="http://schemas.microsoft.com/office/powerpoint/2010/main" val="18572583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accent2"/>
        </a:solidFill>
        <a:effectLst/>
      </p:bgPr>
    </p:bg>
    <p:spTree>
      <p:nvGrpSpPr>
        <p:cNvPr id="1" name=""/>
        <p:cNvGrpSpPr/>
        <p:nvPr/>
      </p:nvGrpSpPr>
      <p:grpSpPr>
        <a:xfrm>
          <a:off x="0" y="0"/>
          <a:ext cx="0" cy="0"/>
          <a:chOff x="0" y="0"/>
          <a:chExt cx="0" cy="0"/>
        </a:xfrm>
      </p:grpSpPr>
      <p:sp>
        <p:nvSpPr>
          <p:cNvPr id="8" name="Cameo Placeholder 7">
            <a:extLst>
              <a:ext uri="{FF2B5EF4-FFF2-40B4-BE49-F238E27FC236}">
                <a16:creationId xmlns:a16="http://schemas.microsoft.com/office/drawing/2014/main" id="{0C7292C7-23E7-5EFD-16DF-AC533B8718CA}"/>
              </a:ext>
            </a:extLst>
          </p:cNvPr>
          <p:cNvSpPr>
            <a:spLocks noGrp="1"/>
          </p:cNvSpPr>
          <p:nvPr>
            <p:ph type="media" sz="quarter" idx="12">
              <p:extLst>
                <p:ext uri="{56F484CC-4922-43CF-B6FB-B326C6A72FC8}">
                  <p232:phTypeExt xmlns:p232="http://schemas.microsoft.com/office/powerpoint/2023/02/main">
                    <p232:type>
                      <p232:cameo/>
                    </p232:type>
                  </p232:phTypeExt>
                </p:ext>
              </p:extLst>
            </p:ph>
          </p:nvPr>
        </p:nvSpPr>
        <p:spPr>
          <a:xfrm>
            <a:off x="1" y="318"/>
            <a:ext cx="5571742" cy="6857682"/>
          </a:xfrm>
          <a:custGeom>
            <a:avLst/>
            <a:gdLst>
              <a:gd name="connsiteX0" fmla="*/ 0 w 5571742"/>
              <a:gd name="connsiteY0" fmla="*/ 0 h 6857682"/>
              <a:gd name="connsiteX1" fmla="*/ 3513349 w 5571742"/>
              <a:gd name="connsiteY1" fmla="*/ 0 h 6857682"/>
              <a:gd name="connsiteX2" fmla="*/ 3537936 w 5571742"/>
              <a:gd name="connsiteY2" fmla="*/ 11844 h 6857682"/>
              <a:gd name="connsiteX3" fmla="*/ 5571742 w 5571742"/>
              <a:gd name="connsiteY3" fmla="*/ 3429001 h 6857682"/>
              <a:gd name="connsiteX4" fmla="*/ 3537936 w 5571742"/>
              <a:gd name="connsiteY4" fmla="*/ 6846158 h 6857682"/>
              <a:gd name="connsiteX5" fmla="*/ 3514012 w 5571742"/>
              <a:gd name="connsiteY5" fmla="*/ 6857682 h 6857682"/>
              <a:gd name="connsiteX6" fmla="*/ 0 w 5571742"/>
              <a:gd name="connsiteY6" fmla="*/ 6857682 h 68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1742" h="6857682">
                <a:moveTo>
                  <a:pt x="0" y="0"/>
                </a:moveTo>
                <a:lnTo>
                  <a:pt x="3513349" y="0"/>
                </a:lnTo>
                <a:lnTo>
                  <a:pt x="3537936" y="11844"/>
                </a:lnTo>
                <a:cubicBezTo>
                  <a:pt x="4749362" y="669931"/>
                  <a:pt x="5571742" y="1953427"/>
                  <a:pt x="5571742" y="3429001"/>
                </a:cubicBezTo>
                <a:cubicBezTo>
                  <a:pt x="5571742" y="4904575"/>
                  <a:pt x="4749362" y="6188072"/>
                  <a:pt x="3537936" y="6846158"/>
                </a:cubicBezTo>
                <a:lnTo>
                  <a:pt x="3514012" y="6857682"/>
                </a:lnTo>
                <a:lnTo>
                  <a:pt x="0" y="6857682"/>
                </a:lnTo>
                <a:close/>
              </a:path>
            </a:pathLst>
          </a:custGeom>
          <a:solidFill>
            <a:schemeClr val="bg1"/>
          </a:solidFill>
        </p:spPr>
        <p:txBody>
          <a:bodyPr wrap="square" lIns="274320" tIns="182880">
            <a:noAutofit/>
          </a:bodyPr>
          <a:lstStyle/>
          <a:p>
            <a:r>
              <a:rPr lang="en-US"/>
              <a:t>Click icon to add cameo</a:t>
            </a:r>
            <a:endParaRPr lang="en-US" dirty="0"/>
          </a:p>
        </p:txBody>
      </p:sp>
      <p:sp>
        <p:nvSpPr>
          <p:cNvPr id="11" name="Title 10">
            <a:extLst>
              <a:ext uri="{FF2B5EF4-FFF2-40B4-BE49-F238E27FC236}">
                <a16:creationId xmlns:a16="http://schemas.microsoft.com/office/drawing/2014/main" id="{FCD2B3BD-E21E-D013-C9BF-7574BC87F60B}"/>
              </a:ext>
            </a:extLst>
          </p:cNvPr>
          <p:cNvSpPr>
            <a:spLocks noGrp="1"/>
          </p:cNvSpPr>
          <p:nvPr>
            <p:ph type="title"/>
          </p:nvPr>
        </p:nvSpPr>
        <p:spPr>
          <a:xfrm>
            <a:off x="5100869" y="0"/>
            <a:ext cx="7091131" cy="6858000"/>
          </a:xfrm>
          <a:custGeom>
            <a:avLst/>
            <a:gdLst>
              <a:gd name="connsiteX0" fmla="*/ 1574443 w 7091131"/>
              <a:gd name="connsiteY0" fmla="*/ 0 h 6858000"/>
              <a:gd name="connsiteX1" fmla="*/ 7091131 w 7091131"/>
              <a:gd name="connsiteY1" fmla="*/ 0 h 6858000"/>
              <a:gd name="connsiteX2" fmla="*/ 7091131 w 7091131"/>
              <a:gd name="connsiteY2" fmla="*/ 6858000 h 6858000"/>
              <a:gd name="connsiteX3" fmla="*/ 1671905 w 7091131"/>
              <a:gd name="connsiteY3" fmla="*/ 6858000 h 6858000"/>
              <a:gd name="connsiteX4" fmla="*/ 1615421 w 7091131"/>
              <a:gd name="connsiteY4" fmla="*/ 6813613 h 6858000"/>
              <a:gd name="connsiteX5" fmla="*/ 7302 w 7091131"/>
              <a:gd name="connsiteY5" fmla="*/ 3644969 h 6858000"/>
              <a:gd name="connsiteX6" fmla="*/ 0 w 7091131"/>
              <a:gd name="connsiteY6" fmla="*/ 3388221 h 6858000"/>
              <a:gd name="connsiteX7" fmla="*/ 0 w 7091131"/>
              <a:gd name="connsiteY7" fmla="*/ 3388142 h 6858000"/>
              <a:gd name="connsiteX8" fmla="*/ 5775 w 7091131"/>
              <a:gd name="connsiteY8" fmla="*/ 3159749 h 6858000"/>
              <a:gd name="connsiteX9" fmla="*/ 1300183 w 7091131"/>
              <a:gd name="connsiteY9"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1131" h="6858000">
                <a:moveTo>
                  <a:pt x="1574443" y="0"/>
                </a:moveTo>
                <a:lnTo>
                  <a:pt x="7091131" y="0"/>
                </a:lnTo>
                <a:lnTo>
                  <a:pt x="7091131" y="6858000"/>
                </a:lnTo>
                <a:lnTo>
                  <a:pt x="1671905" y="6858000"/>
                </a:lnTo>
                <a:lnTo>
                  <a:pt x="1615421" y="6813613"/>
                </a:lnTo>
                <a:cubicBezTo>
                  <a:pt x="690504" y="6050303"/>
                  <a:pt x="80002" y="4919627"/>
                  <a:pt x="7302" y="3644969"/>
                </a:cubicBezTo>
                <a:lnTo>
                  <a:pt x="0" y="3388221"/>
                </a:lnTo>
                <a:lnTo>
                  <a:pt x="0" y="3388142"/>
                </a:lnTo>
                <a:lnTo>
                  <a:pt x="5775" y="3159749"/>
                </a:lnTo>
                <a:cubicBezTo>
                  <a:pt x="63304" y="2024835"/>
                  <a:pt x="547071" y="1002377"/>
                  <a:pt x="1300183" y="249264"/>
                </a:cubicBezTo>
                <a:close/>
              </a:path>
            </a:pathLst>
          </a:custGeom>
          <a:solidFill>
            <a:schemeClr val="accent6">
              <a:alpha val="80000"/>
            </a:schemeClr>
          </a:solidFill>
        </p:spPr>
        <p:txBody>
          <a:bodyPr wrap="square" lIns="1463040" rIns="182880" bIns="1463040" anchor="ctr">
            <a:noAutofit/>
          </a:bodyPr>
          <a:lstStyle>
            <a:lvl1pPr>
              <a:defRPr sz="4000" cap="all" baseline="0">
                <a:solidFill>
                  <a:schemeClr val="bg1"/>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06B8B37-A38D-A084-BBF1-CF9A4DF9B0AE}"/>
              </a:ext>
            </a:extLst>
          </p:cNvPr>
          <p:cNvSpPr>
            <a:spLocks noGrp="1"/>
          </p:cNvSpPr>
          <p:nvPr>
            <p:ph type="body" sz="quarter" idx="13" hasCustomPrompt="1"/>
          </p:nvPr>
        </p:nvSpPr>
        <p:spPr>
          <a:xfrm>
            <a:off x="6484938" y="4307101"/>
            <a:ext cx="5334000" cy="2313565"/>
          </a:xfrm>
          <a:noFill/>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add text</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3" name="Footer Placeholder 2">
            <a:extLst>
              <a:ext uri="{FF2B5EF4-FFF2-40B4-BE49-F238E27FC236}">
                <a16:creationId xmlns:a16="http://schemas.microsoft.com/office/drawing/2014/main" id="{204C400D-0F31-390E-8447-7923AF51E1C1}"/>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Tree>
    <p:extLst>
      <p:ext uri="{BB962C8B-B14F-4D97-AF65-F5344CB8AC3E}">
        <p14:creationId xmlns:p14="http://schemas.microsoft.com/office/powerpoint/2010/main" val="10306456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Cameo 1">
    <p:bg>
      <p:bgPr>
        <a:solidFill>
          <a:schemeClr val="accent6"/>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4B1C3-63BD-9176-A47A-A4370A2FDE7A}"/>
              </a:ext>
            </a:extLst>
          </p:cNvPr>
          <p:cNvSpPr>
            <a:spLocks noGrp="1"/>
          </p:cNvSpPr>
          <p:nvPr>
            <p:ph type="title" hasCustomPrompt="1"/>
          </p:nvPr>
        </p:nvSpPr>
        <p:spPr>
          <a:xfrm>
            <a:off x="827697" y="173622"/>
            <a:ext cx="6141006" cy="1909823"/>
          </a:xfrm>
          <a:noFill/>
        </p:spPr>
        <p:txBody>
          <a:bodyPr anchor="ctr"/>
          <a:lstStyle>
            <a:lvl1pPr>
              <a:defRPr cap="all"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301EE256-4547-8EAF-CB97-0D868196BCA7}"/>
              </a:ext>
            </a:extLst>
          </p:cNvPr>
          <p:cNvSpPr>
            <a:spLocks noGrp="1"/>
          </p:cNvSpPr>
          <p:nvPr>
            <p:ph sz="quarter" idx="28" hasCustomPrompt="1"/>
          </p:nvPr>
        </p:nvSpPr>
        <p:spPr>
          <a:xfrm>
            <a:off x="826954" y="2169695"/>
            <a:ext cx="6141006" cy="4092209"/>
          </a:xfrm>
          <a:noFill/>
        </p:spPr>
        <p:txBody>
          <a:bodyP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2000">
                <a:solidFill>
                  <a:schemeClr val="bg1"/>
                </a:solidFill>
              </a:defRPr>
            </a:lvl3pPr>
            <a:lvl4pPr>
              <a:spcBef>
                <a:spcPts val="600"/>
              </a:spcBef>
              <a:defRPr sz="2000">
                <a:solidFill>
                  <a:schemeClr val="bg1"/>
                </a:solidFill>
              </a:defRPr>
            </a:lvl4pPr>
            <a:lvl5pPr>
              <a:spcBef>
                <a:spcPts val="600"/>
              </a:spcBef>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9" name="Footer Placeholder 2">
            <a:extLst>
              <a:ext uri="{FF2B5EF4-FFF2-40B4-BE49-F238E27FC236}">
                <a16:creationId xmlns:a16="http://schemas.microsoft.com/office/drawing/2014/main" id="{447784AD-0BEB-AABA-1B34-71F00D94E3F6}"/>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
        <p:nvSpPr>
          <p:cNvPr id="55" name="Cameo Placeholder 54">
            <a:extLst>
              <a:ext uri="{FF2B5EF4-FFF2-40B4-BE49-F238E27FC236}">
                <a16:creationId xmlns:a16="http://schemas.microsoft.com/office/drawing/2014/main" id="{314A40DA-25C6-1BC0-39A6-6BB012B01BB3}"/>
              </a:ext>
            </a:extLst>
          </p:cNvPr>
          <p:cNvSpPr>
            <a:spLocks noGrp="1"/>
          </p:cNvSpPr>
          <p:nvPr>
            <p:ph type="media" sz="quarter" idx="27">
              <p:extLst>
                <p:ext uri="{56F484CC-4922-43CF-B6FB-B326C6A72FC8}">
                  <p232:phTypeExt xmlns:p232="http://schemas.microsoft.com/office/powerpoint/2023/02/main">
                    <p232:type>
                      <p232:cameo/>
                    </p232:type>
                  </p232:phTypeExt>
                </p:ext>
              </p:extLst>
            </p:ph>
          </p:nvPr>
        </p:nvSpPr>
        <p:spPr>
          <a:xfrm>
            <a:off x="7534655" y="457200"/>
            <a:ext cx="4657344" cy="5943600"/>
          </a:xfrm>
          <a:custGeom>
            <a:avLst/>
            <a:gdLst>
              <a:gd name="connsiteX0" fmla="*/ 2971800 w 4657344"/>
              <a:gd name="connsiteY0" fmla="*/ 0 h 5943600"/>
              <a:gd name="connsiteX1" fmla="*/ 4633364 w 4657344"/>
              <a:gd name="connsiteY1" fmla="*/ 507537 h 5943600"/>
              <a:gd name="connsiteX2" fmla="*/ 4657344 w 4657344"/>
              <a:gd name="connsiteY2" fmla="*/ 525470 h 5943600"/>
              <a:gd name="connsiteX3" fmla="*/ 4657344 w 4657344"/>
              <a:gd name="connsiteY3" fmla="*/ 2971800 h 5943600"/>
              <a:gd name="connsiteX4" fmla="*/ 4657344 w 4657344"/>
              <a:gd name="connsiteY4" fmla="*/ 5418130 h 5943600"/>
              <a:gd name="connsiteX5" fmla="*/ 4633364 w 4657344"/>
              <a:gd name="connsiteY5" fmla="*/ 5436064 h 5943600"/>
              <a:gd name="connsiteX6" fmla="*/ 2971800 w 4657344"/>
              <a:gd name="connsiteY6" fmla="*/ 5943600 h 5943600"/>
              <a:gd name="connsiteX7" fmla="*/ 0 w 4657344"/>
              <a:gd name="connsiteY7" fmla="*/ 2971800 h 5943600"/>
              <a:gd name="connsiteX8" fmla="*/ 2 w 4657344"/>
              <a:gd name="connsiteY8" fmla="*/ 2971800 h 5943600"/>
              <a:gd name="connsiteX9" fmla="*/ 2 w 4657344"/>
              <a:gd name="connsiteY9" fmla="*/ 2971760 h 5943600"/>
              <a:gd name="connsiteX10" fmla="*/ 15344 w 4657344"/>
              <a:gd name="connsiteY10" fmla="*/ 2667951 h 5943600"/>
              <a:gd name="connsiteX11" fmla="*/ 2971800 w 4657344"/>
              <a:gd name="connsiteY11"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7344" h="5943600">
                <a:moveTo>
                  <a:pt x="2971800" y="0"/>
                </a:moveTo>
                <a:cubicBezTo>
                  <a:pt x="3587280" y="0"/>
                  <a:pt x="4159060" y="187105"/>
                  <a:pt x="4633364" y="507537"/>
                </a:cubicBezTo>
                <a:lnTo>
                  <a:pt x="4657344" y="525470"/>
                </a:lnTo>
                <a:lnTo>
                  <a:pt x="4657344" y="2971800"/>
                </a:lnTo>
                <a:lnTo>
                  <a:pt x="4657344" y="5418130"/>
                </a:lnTo>
                <a:lnTo>
                  <a:pt x="4633364" y="5436064"/>
                </a:lnTo>
                <a:cubicBezTo>
                  <a:pt x="4159060" y="5756496"/>
                  <a:pt x="3587280" y="5943600"/>
                  <a:pt x="2971800" y="5943600"/>
                </a:cubicBezTo>
                <a:cubicBezTo>
                  <a:pt x="1330520" y="5943600"/>
                  <a:pt x="0" y="4613080"/>
                  <a:pt x="0" y="2971800"/>
                </a:cubicBezTo>
                <a:lnTo>
                  <a:pt x="2" y="2971800"/>
                </a:lnTo>
                <a:lnTo>
                  <a:pt x="2" y="2971760"/>
                </a:lnTo>
                <a:lnTo>
                  <a:pt x="15344" y="2667951"/>
                </a:lnTo>
                <a:cubicBezTo>
                  <a:pt x="167528" y="1169402"/>
                  <a:pt x="1433100" y="0"/>
                  <a:pt x="2971800" y="0"/>
                </a:cubicBezTo>
                <a:close/>
              </a:path>
            </a:pathLst>
          </a:custGeom>
          <a:solidFill>
            <a:schemeClr val="bg1"/>
          </a:solidFill>
        </p:spPr>
        <p:txBody>
          <a:bodyPr wrap="square" lIns="1005840" tIns="914400" rIns="457200">
            <a:noAutofit/>
          </a:bodyPr>
          <a:lstStyle>
            <a:lvl1pPr algn="r">
              <a:defRPr/>
            </a:lvl1pPr>
          </a:lstStyle>
          <a:p>
            <a:r>
              <a:rPr lang="en-US"/>
              <a:t>Click icon to add cameo</a:t>
            </a:r>
            <a:endParaRPr lang="en-US" dirty="0"/>
          </a:p>
        </p:txBody>
      </p:sp>
    </p:spTree>
    <p:extLst>
      <p:ext uri="{BB962C8B-B14F-4D97-AF65-F5344CB8AC3E}">
        <p14:creationId xmlns:p14="http://schemas.microsoft.com/office/powerpoint/2010/main" val="32278587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Cameo and Picture">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6E9750B-5EA0-DF38-2E66-E35748CD09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0880" r="47744"/>
          <a:stretch>
            <a:fillRect/>
          </a:stretch>
        </p:blipFill>
        <p:spPr>
          <a:xfrm rot="18898235" flipH="1" flipV="1">
            <a:off x="2670514" y="2408740"/>
            <a:ext cx="6430173" cy="6568425"/>
          </a:xfrm>
          <a:custGeom>
            <a:avLst/>
            <a:gdLst>
              <a:gd name="connsiteX0" fmla="*/ 0 w 6430173"/>
              <a:gd name="connsiteY0" fmla="*/ 6568423 h 6568425"/>
              <a:gd name="connsiteX1" fmla="*/ 1 w 6430173"/>
              <a:gd name="connsiteY1" fmla="*/ 1560730 h 6568425"/>
              <a:gd name="connsiteX2" fmla="*/ 1581025 w 6430173"/>
              <a:gd name="connsiteY2" fmla="*/ 0 h 6568425"/>
              <a:gd name="connsiteX3" fmla="*/ 6430173 w 6430173"/>
              <a:gd name="connsiteY3" fmla="*/ 4854130 h 6568425"/>
              <a:gd name="connsiteX4" fmla="*/ 4693586 w 6430173"/>
              <a:gd name="connsiteY4" fmla="*/ 6568425 h 65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173" h="6568425">
                <a:moveTo>
                  <a:pt x="0" y="6568423"/>
                </a:moveTo>
                <a:lnTo>
                  <a:pt x="1" y="1560730"/>
                </a:lnTo>
                <a:lnTo>
                  <a:pt x="1581025" y="0"/>
                </a:lnTo>
                <a:lnTo>
                  <a:pt x="6430173" y="4854130"/>
                </a:lnTo>
                <a:lnTo>
                  <a:pt x="4693586" y="6568425"/>
                </a:lnTo>
                <a:close/>
              </a:path>
            </a:pathLst>
          </a:custGeom>
        </p:spPr>
      </p:pic>
      <p:sp>
        <p:nvSpPr>
          <p:cNvPr id="15" name="Cameo Placeholder 14">
            <a:extLst>
              <a:ext uri="{FF2B5EF4-FFF2-40B4-BE49-F238E27FC236}">
                <a16:creationId xmlns:a16="http://schemas.microsoft.com/office/drawing/2014/main" id="{52205B20-D339-DA27-B302-787FF0FA6EAA}"/>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0" y="0"/>
            <a:ext cx="5571742" cy="3429000"/>
          </a:xfrm>
          <a:custGeom>
            <a:avLst/>
            <a:gdLst>
              <a:gd name="connsiteX0" fmla="*/ 0 w 5571742"/>
              <a:gd name="connsiteY0" fmla="*/ 0 h 3429000"/>
              <a:gd name="connsiteX1" fmla="*/ 3513349 w 5571742"/>
              <a:gd name="connsiteY1" fmla="*/ 0 h 3429000"/>
              <a:gd name="connsiteX2" fmla="*/ 3537936 w 5571742"/>
              <a:gd name="connsiteY2" fmla="*/ 11844 h 3429000"/>
              <a:gd name="connsiteX3" fmla="*/ 5571742 w 5571742"/>
              <a:gd name="connsiteY3" fmla="*/ 3429000 h 3429000"/>
              <a:gd name="connsiteX4" fmla="*/ 0 w 5571742"/>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742" h="3429000">
                <a:moveTo>
                  <a:pt x="0" y="0"/>
                </a:moveTo>
                <a:lnTo>
                  <a:pt x="3513349" y="0"/>
                </a:lnTo>
                <a:lnTo>
                  <a:pt x="3537936" y="11844"/>
                </a:lnTo>
                <a:cubicBezTo>
                  <a:pt x="4749362" y="669932"/>
                  <a:pt x="5571742" y="1953428"/>
                  <a:pt x="5571742" y="3429000"/>
                </a:cubicBezTo>
                <a:lnTo>
                  <a:pt x="0" y="3429000"/>
                </a:lnTo>
                <a:close/>
              </a:path>
            </a:pathLst>
          </a:custGeom>
          <a:solidFill>
            <a:schemeClr val="bg1"/>
          </a:solidFill>
        </p:spPr>
        <p:txBody>
          <a:bodyPr wrap="square">
            <a:noAutofit/>
          </a:bodyPr>
          <a:lstStyle/>
          <a:p>
            <a:r>
              <a:rPr lang="en-US"/>
              <a:t>Click icon to add cameo</a:t>
            </a:r>
            <a:endParaRPr lang="en-US" dirty="0"/>
          </a:p>
        </p:txBody>
      </p:sp>
      <p:sp>
        <p:nvSpPr>
          <p:cNvPr id="22" name="Picture Placeholder 21">
            <a:extLst>
              <a:ext uri="{FF2B5EF4-FFF2-40B4-BE49-F238E27FC236}">
                <a16:creationId xmlns:a16="http://schemas.microsoft.com/office/drawing/2014/main" id="{05CC29A8-AC4B-ED86-4824-12D5F57485E8}"/>
              </a:ext>
            </a:extLst>
          </p:cNvPr>
          <p:cNvSpPr>
            <a:spLocks noGrp="1"/>
          </p:cNvSpPr>
          <p:nvPr>
            <p:ph type="pic" sz="quarter" idx="17"/>
          </p:nvPr>
        </p:nvSpPr>
        <p:spPr>
          <a:xfrm>
            <a:off x="0" y="3429001"/>
            <a:ext cx="5571742" cy="3429000"/>
          </a:xfrm>
          <a:custGeom>
            <a:avLst/>
            <a:gdLst>
              <a:gd name="connsiteX0" fmla="*/ 0 w 5571742"/>
              <a:gd name="connsiteY0" fmla="*/ 0 h 3429000"/>
              <a:gd name="connsiteX1" fmla="*/ 5571742 w 5571742"/>
              <a:gd name="connsiteY1" fmla="*/ 0 h 3429000"/>
              <a:gd name="connsiteX2" fmla="*/ 3537936 w 5571742"/>
              <a:gd name="connsiteY2" fmla="*/ 3417156 h 3429000"/>
              <a:gd name="connsiteX3" fmla="*/ 3513352 w 5571742"/>
              <a:gd name="connsiteY3" fmla="*/ 3429000 h 3429000"/>
              <a:gd name="connsiteX4" fmla="*/ 0 w 5571742"/>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742" h="3429000">
                <a:moveTo>
                  <a:pt x="0" y="0"/>
                </a:moveTo>
                <a:lnTo>
                  <a:pt x="5571742" y="0"/>
                </a:lnTo>
                <a:cubicBezTo>
                  <a:pt x="5571742" y="1475574"/>
                  <a:pt x="4749362" y="2759072"/>
                  <a:pt x="3537936" y="3417156"/>
                </a:cubicBezTo>
                <a:lnTo>
                  <a:pt x="3513352" y="3429000"/>
                </a:lnTo>
                <a:lnTo>
                  <a:pt x="0" y="3429000"/>
                </a:lnTo>
                <a:close/>
              </a:path>
            </a:pathLst>
          </a:custGeom>
          <a:solidFill>
            <a:schemeClr val="bg2"/>
          </a:solidFill>
        </p:spPr>
        <p:txBody>
          <a:bodyPr wrap="square">
            <a:noAutofit/>
          </a:bodyPr>
          <a:lstStyle>
            <a:lvl1pPr>
              <a:defRPr/>
            </a:lvl1pPr>
          </a:lstStyle>
          <a:p>
            <a:r>
              <a:rPr lang="en-US"/>
              <a:t>Click icon to add picture</a:t>
            </a:r>
            <a:endParaRPr lang="en-US" dirty="0"/>
          </a:p>
        </p:txBody>
      </p:sp>
      <p:sp>
        <p:nvSpPr>
          <p:cNvPr id="12" name="Title 11">
            <a:extLst>
              <a:ext uri="{FF2B5EF4-FFF2-40B4-BE49-F238E27FC236}">
                <a16:creationId xmlns:a16="http://schemas.microsoft.com/office/drawing/2014/main" id="{C77D0798-3154-460D-52BA-F231F11B3C40}"/>
              </a:ext>
            </a:extLst>
          </p:cNvPr>
          <p:cNvSpPr>
            <a:spLocks noGrp="1"/>
          </p:cNvSpPr>
          <p:nvPr>
            <p:ph type="title" hasCustomPrompt="1"/>
          </p:nvPr>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2">
              <a:alpha val="80000"/>
            </a:schemeClr>
          </a:solidFill>
        </p:spPr>
        <p:txBody>
          <a:bodyPr wrap="square" lIns="1463040" rIns="457200" bIns="1463040" anchor="ctr">
            <a:noAutofit/>
          </a:bodyPr>
          <a:lstStyle>
            <a:lvl1pPr>
              <a:defRPr sz="4000" cap="all" baseline="0">
                <a:solidFill>
                  <a:schemeClr val="bg1"/>
                </a:solidFill>
              </a:defRPr>
            </a:lvl1pPr>
          </a:lstStyle>
          <a:p>
            <a:r>
              <a:rPr lang="en-US" dirty="0"/>
              <a:t>Click to add title</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6" name="Footer Placeholder 2">
            <a:extLst>
              <a:ext uri="{FF2B5EF4-FFF2-40B4-BE49-F238E27FC236}">
                <a16:creationId xmlns:a16="http://schemas.microsoft.com/office/drawing/2014/main" id="{3F3C4263-C7F9-34EC-280D-CC25930C99FA}"/>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
        <p:nvSpPr>
          <p:cNvPr id="14" name="Text Placeholder 13">
            <a:extLst>
              <a:ext uri="{FF2B5EF4-FFF2-40B4-BE49-F238E27FC236}">
                <a16:creationId xmlns:a16="http://schemas.microsoft.com/office/drawing/2014/main" id="{99234C2D-4D0B-099F-8059-89C17271E62A}"/>
              </a:ext>
            </a:extLst>
          </p:cNvPr>
          <p:cNvSpPr>
            <a:spLocks noGrp="1"/>
          </p:cNvSpPr>
          <p:nvPr>
            <p:ph type="body" sz="quarter" idx="18" hasCustomPrompt="1"/>
          </p:nvPr>
        </p:nvSpPr>
        <p:spPr>
          <a:xfrm>
            <a:off x="6538913" y="4307100"/>
            <a:ext cx="4722812" cy="2313567"/>
          </a:xfrm>
          <a:noFill/>
        </p:spPr>
        <p:txBody>
          <a:bodyPr lIns="0"/>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173405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1">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6E40E34-BFFD-627F-F02B-AEE83684838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215" t="9668" r="26266" b="76080"/>
          <a:stretch/>
        </p:blipFill>
        <p:spPr>
          <a:xfrm flipV="1">
            <a:off x="4482353" y="-1"/>
            <a:ext cx="7709647" cy="1586784"/>
          </a:xfrm>
          <a:custGeom>
            <a:avLst/>
            <a:gdLst>
              <a:gd name="connsiteX0" fmla="*/ 0 w 5396081"/>
              <a:gd name="connsiteY0" fmla="*/ 0 h 3663449"/>
              <a:gd name="connsiteX1" fmla="*/ 0 w 5396081"/>
              <a:gd name="connsiteY1" fmla="*/ 3663449 h 3663449"/>
              <a:gd name="connsiteX2" fmla="*/ 5396081 w 5396081"/>
              <a:gd name="connsiteY2" fmla="*/ 3663449 h 3663449"/>
              <a:gd name="connsiteX3" fmla="*/ 5396081 w 5396081"/>
              <a:gd name="connsiteY3" fmla="*/ 0 h 3663449"/>
            </a:gdLst>
            <a:ahLst/>
            <a:cxnLst>
              <a:cxn ang="0">
                <a:pos x="connsiteX0" y="connsiteY0"/>
              </a:cxn>
              <a:cxn ang="0">
                <a:pos x="connsiteX1" y="connsiteY1"/>
              </a:cxn>
              <a:cxn ang="0">
                <a:pos x="connsiteX2" y="connsiteY2"/>
              </a:cxn>
              <a:cxn ang="0">
                <a:pos x="connsiteX3" y="connsiteY3"/>
              </a:cxn>
            </a:cxnLst>
            <a:rect l="l" t="t" r="r" b="b"/>
            <a:pathLst>
              <a:path w="5396081" h="3663449">
                <a:moveTo>
                  <a:pt x="0" y="0"/>
                </a:moveTo>
                <a:lnTo>
                  <a:pt x="0" y="3663449"/>
                </a:lnTo>
                <a:lnTo>
                  <a:pt x="5396081" y="3663449"/>
                </a:lnTo>
                <a:lnTo>
                  <a:pt x="5396081" y="0"/>
                </a:lnTo>
                <a:close/>
              </a:path>
            </a:pathLst>
          </a:custGeom>
        </p:spPr>
      </p:pic>
      <p:sp>
        <p:nvSpPr>
          <p:cNvPr id="11" name="Title 10">
            <a:extLst>
              <a:ext uri="{FF2B5EF4-FFF2-40B4-BE49-F238E27FC236}">
                <a16:creationId xmlns:a16="http://schemas.microsoft.com/office/drawing/2014/main" id="{FDF05ADB-99C3-0056-768A-7EEF4A913D60}"/>
              </a:ext>
            </a:extLst>
          </p:cNvPr>
          <p:cNvSpPr>
            <a:spLocks noGrp="1"/>
          </p:cNvSpPr>
          <p:nvPr>
            <p:ph type="title" hasCustomPrompt="1"/>
          </p:nvPr>
        </p:nvSpPr>
        <p:spPr>
          <a:xfrm>
            <a:off x="827698" y="375312"/>
            <a:ext cx="5060194" cy="1586784"/>
          </a:xfrm>
          <a:noFill/>
        </p:spPr>
        <p:txBody>
          <a:bodyPr anchor="ctr"/>
          <a:lstStyle>
            <a:lvl1pPr>
              <a:lnSpc>
                <a:spcPct val="90000"/>
              </a:lnSpc>
              <a:defRPr cap="all" baseline="0">
                <a:solidFill>
                  <a:schemeClr val="bg1"/>
                </a:solidFill>
              </a:defRPr>
            </a:lvl1pPr>
          </a:lstStyle>
          <a:p>
            <a:r>
              <a:rPr lang="en-US" dirty="0"/>
              <a:t>Click to add title</a:t>
            </a:r>
          </a:p>
        </p:txBody>
      </p:sp>
      <p:sp>
        <p:nvSpPr>
          <p:cNvPr id="17" name="Cameo Placeholder 14">
            <a:extLst>
              <a:ext uri="{FF2B5EF4-FFF2-40B4-BE49-F238E27FC236}">
                <a16:creationId xmlns:a16="http://schemas.microsoft.com/office/drawing/2014/main" id="{F6E64319-DF06-A45C-0A7B-D40DF03A2B4F}"/>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 y="2257425"/>
            <a:ext cx="2729213" cy="3868738"/>
          </a:xfrm>
          <a:prstGeom prst="rect">
            <a:avLst/>
          </a:prstGeom>
          <a:solidFill>
            <a:schemeClr val="bg1"/>
          </a:solidFill>
        </p:spPr>
        <p:txBody>
          <a:bodyPr wrap="square">
            <a:noAutofit/>
          </a:bodyPr>
          <a:lstStyle>
            <a:lvl1pPr>
              <a:defRPr>
                <a:solidFill>
                  <a:schemeClr val="tx1"/>
                </a:solidFill>
              </a:defRPr>
            </a:lvl1pPr>
          </a:lstStyle>
          <a:p>
            <a:r>
              <a:rPr lang="en-US"/>
              <a:t>Click icon to add cameo</a:t>
            </a:r>
            <a:endParaRPr lang="en-US" dirty="0"/>
          </a:p>
        </p:txBody>
      </p:sp>
      <p:sp>
        <p:nvSpPr>
          <p:cNvPr id="13" name="Content Placeholder 12">
            <a:extLst>
              <a:ext uri="{FF2B5EF4-FFF2-40B4-BE49-F238E27FC236}">
                <a16:creationId xmlns:a16="http://schemas.microsoft.com/office/drawing/2014/main" id="{7F5607FA-026C-9330-F736-354757C14E7F}"/>
              </a:ext>
            </a:extLst>
          </p:cNvPr>
          <p:cNvSpPr>
            <a:spLocks noGrp="1"/>
          </p:cNvSpPr>
          <p:nvPr>
            <p:ph sz="quarter" idx="11" hasCustomPrompt="1"/>
          </p:nvPr>
        </p:nvSpPr>
        <p:spPr>
          <a:xfrm>
            <a:off x="3114675" y="2170113"/>
            <a:ext cx="2773363" cy="3956050"/>
          </a:xfrm>
          <a:noFill/>
        </p:spPr>
        <p:txBody>
          <a:bodyP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2000">
                <a:solidFill>
                  <a:schemeClr val="bg1"/>
                </a:solidFill>
              </a:defRPr>
            </a:lvl3pPr>
            <a:lvl4pPr>
              <a:spcBef>
                <a:spcPts val="600"/>
              </a:spcBef>
              <a:defRPr sz="2000">
                <a:solidFill>
                  <a:schemeClr val="bg1"/>
                </a:solidFill>
              </a:defRPr>
            </a:lvl4pPr>
            <a:lvl5pPr>
              <a:spcBef>
                <a:spcPts val="600"/>
              </a:spcBef>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D910324C-27E6-41B6-3E08-81570F0FEC87}"/>
              </a:ext>
            </a:extLst>
          </p:cNvPr>
          <p:cNvSpPr>
            <a:spLocks noGrp="1"/>
          </p:cNvSpPr>
          <p:nvPr>
            <p:ph type="body" sz="quarter" idx="13" hasCustomPrompt="1"/>
          </p:nvPr>
        </p:nvSpPr>
        <p:spPr>
          <a:xfrm>
            <a:off x="6186488" y="2170113"/>
            <a:ext cx="5178425" cy="596900"/>
          </a:xfrm>
          <a:noFill/>
        </p:spPr>
        <p:txBody>
          <a:bodyPr lIns="0"/>
          <a:lstStyle>
            <a:lvl1pPr>
              <a:defRPr sz="2000" b="1" cap="all" baseline="0">
                <a:solidFill>
                  <a:schemeClr val="bg1"/>
                </a:solidFill>
              </a:defRPr>
            </a:lvl1pPr>
            <a:lvl2pPr>
              <a:defRPr sz="1800" b="1" cap="all" baseline="0">
                <a:solidFill>
                  <a:schemeClr val="bg1"/>
                </a:solidFill>
              </a:defRPr>
            </a:lvl2pPr>
            <a:lvl3pPr>
              <a:defRPr sz="1800" b="1" cap="all" baseline="0">
                <a:solidFill>
                  <a:schemeClr val="bg1"/>
                </a:solidFill>
              </a:defRPr>
            </a:lvl3pPr>
            <a:lvl4pPr>
              <a:defRPr sz="1800" b="1" cap="all" baseline="0">
                <a:solidFill>
                  <a:schemeClr val="bg1"/>
                </a:solidFill>
              </a:defRPr>
            </a:lvl4pPr>
            <a:lvl5pPr>
              <a:defRPr sz="1800" b="1" cap="all" baseline="0">
                <a:solidFill>
                  <a:schemeClr val="bg1"/>
                </a:solidFill>
              </a:defRPr>
            </a:lvl5pPr>
          </a:lstStyle>
          <a:p>
            <a:pPr lvl="0"/>
            <a:r>
              <a:rPr lang="en-US" dirty="0"/>
              <a:t>Click to add text</a:t>
            </a:r>
          </a:p>
        </p:txBody>
      </p:sp>
      <p:sp>
        <p:nvSpPr>
          <p:cNvPr id="14" name="Content Placeholder 12">
            <a:extLst>
              <a:ext uri="{FF2B5EF4-FFF2-40B4-BE49-F238E27FC236}">
                <a16:creationId xmlns:a16="http://schemas.microsoft.com/office/drawing/2014/main" id="{5B8C950A-0CF6-B41F-DEEE-ED3DDA369686}"/>
              </a:ext>
            </a:extLst>
          </p:cNvPr>
          <p:cNvSpPr>
            <a:spLocks noGrp="1"/>
          </p:cNvSpPr>
          <p:nvPr>
            <p:ph sz="quarter" idx="12" hasCustomPrompt="1"/>
          </p:nvPr>
        </p:nvSpPr>
        <p:spPr>
          <a:xfrm>
            <a:off x="6186877" y="2869788"/>
            <a:ext cx="5177425" cy="3165252"/>
          </a:xfrm>
          <a:noFill/>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3">
            <a:extLst>
              <a:ext uri="{FF2B5EF4-FFF2-40B4-BE49-F238E27FC236}">
                <a16:creationId xmlns:a16="http://schemas.microsoft.com/office/drawing/2014/main" id="{37C2A448-0976-D5DA-F7EC-C2EB51692861}"/>
              </a:ext>
            </a:extLst>
          </p:cNvPr>
          <p:cNvSpPr>
            <a:spLocks noGrp="1"/>
          </p:cNvSpPr>
          <p:nvPr>
            <p:ph type="sldNum" sz="quarter" idx="16"/>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8" name="Footer Placeholder 2">
            <a:extLst>
              <a:ext uri="{FF2B5EF4-FFF2-40B4-BE49-F238E27FC236}">
                <a16:creationId xmlns:a16="http://schemas.microsoft.com/office/drawing/2014/main" id="{3EFD053F-805F-6ECD-C939-AA67435D59D8}"/>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Tree>
    <p:extLst>
      <p:ext uri="{BB962C8B-B14F-4D97-AF65-F5344CB8AC3E}">
        <p14:creationId xmlns:p14="http://schemas.microsoft.com/office/powerpoint/2010/main" val="23752486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Cameo and Picture ">
    <p:bg>
      <p:bgPr>
        <a:solidFill>
          <a:schemeClr val="accent6"/>
        </a:soli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54F442D-8A4C-49A6-8A4B-69B7BD28876C}"/>
              </a:ext>
              <a:ext uri="{C183D7F6-B498-43B3-948B-1728B52AA6E4}">
                <adec:decorative xmlns:adec="http://schemas.microsoft.com/office/drawing/2017/decorative" val="1"/>
              </a:ext>
            </a:extLst>
          </p:cNvPr>
          <p:cNvSpPr>
            <a:spLocks noChangeAspect="1"/>
          </p:cNvSpPr>
          <p:nvPr userDrawn="1"/>
        </p:nvSpPr>
        <p:spPr>
          <a:xfrm flipH="1">
            <a:off x="6604813" y="0"/>
            <a:ext cx="5587187" cy="6858001"/>
          </a:xfrm>
          <a:custGeom>
            <a:avLst/>
            <a:gdLst>
              <a:gd name="connsiteX0" fmla="*/ 0 w 5587187"/>
              <a:gd name="connsiteY0" fmla="*/ 0 h 6858001"/>
              <a:gd name="connsiteX1" fmla="*/ 3536634 w 5587187"/>
              <a:gd name="connsiteY1" fmla="*/ 0 h 6858001"/>
              <a:gd name="connsiteX2" fmla="*/ 3553381 w 5587187"/>
              <a:gd name="connsiteY2" fmla="*/ 8577 h 6858001"/>
              <a:gd name="connsiteX3" fmla="*/ 5587187 w 5587187"/>
              <a:gd name="connsiteY3" fmla="*/ 3425734 h 6858001"/>
              <a:gd name="connsiteX4" fmla="*/ 3553381 w 5587187"/>
              <a:gd name="connsiteY4" fmla="*/ 6842891 h 6858001"/>
              <a:gd name="connsiteX5" fmla="*/ 3523878 w 5587187"/>
              <a:gd name="connsiteY5" fmla="*/ 6858001 h 6858001"/>
              <a:gd name="connsiteX6" fmla="*/ 0 w 5587187"/>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7187" h="6858001">
                <a:moveTo>
                  <a:pt x="0" y="0"/>
                </a:moveTo>
                <a:lnTo>
                  <a:pt x="3536634" y="0"/>
                </a:lnTo>
                <a:lnTo>
                  <a:pt x="3553381" y="8577"/>
                </a:lnTo>
                <a:cubicBezTo>
                  <a:pt x="4764807" y="666664"/>
                  <a:pt x="5587187" y="1950160"/>
                  <a:pt x="5587187" y="3425734"/>
                </a:cubicBezTo>
                <a:cubicBezTo>
                  <a:pt x="5587187" y="4901308"/>
                  <a:pt x="4764807" y="6184805"/>
                  <a:pt x="3553381" y="6842891"/>
                </a:cubicBezTo>
                <a:lnTo>
                  <a:pt x="3523878" y="6858001"/>
                </a:lnTo>
                <a:lnTo>
                  <a:pt x="0" y="6858001"/>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Graphic 8">
            <a:extLst>
              <a:ext uri="{FF2B5EF4-FFF2-40B4-BE49-F238E27FC236}">
                <a16:creationId xmlns:a16="http://schemas.microsoft.com/office/drawing/2014/main" id="{4FF31976-4011-BA7C-9505-C3BB4CBF01C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8584" r="12981"/>
          <a:stretch/>
        </p:blipFill>
        <p:spPr>
          <a:xfrm>
            <a:off x="6096000" y="0"/>
            <a:ext cx="1880844" cy="836145"/>
          </a:xfrm>
          <a:custGeom>
            <a:avLst/>
            <a:gdLst>
              <a:gd name="connsiteX0" fmla="*/ 0 w 2161410"/>
              <a:gd name="connsiteY0" fmla="*/ 0 h 1510519"/>
              <a:gd name="connsiteX1" fmla="*/ 2161410 w 2161410"/>
              <a:gd name="connsiteY1" fmla="*/ 0 h 1510519"/>
              <a:gd name="connsiteX2" fmla="*/ 2161410 w 2161410"/>
              <a:gd name="connsiteY2" fmla="*/ 1510519 h 1510519"/>
              <a:gd name="connsiteX3" fmla="*/ 0 w 2161410"/>
              <a:gd name="connsiteY3" fmla="*/ 1510519 h 1510519"/>
            </a:gdLst>
            <a:ahLst/>
            <a:cxnLst>
              <a:cxn ang="0">
                <a:pos x="connsiteX0" y="connsiteY0"/>
              </a:cxn>
              <a:cxn ang="0">
                <a:pos x="connsiteX1" y="connsiteY1"/>
              </a:cxn>
              <a:cxn ang="0">
                <a:pos x="connsiteX2" y="connsiteY2"/>
              </a:cxn>
              <a:cxn ang="0">
                <a:pos x="connsiteX3" y="connsiteY3"/>
              </a:cxn>
            </a:cxnLst>
            <a:rect l="l" t="t" r="r" b="b"/>
            <a:pathLst>
              <a:path w="2161410" h="1510519">
                <a:moveTo>
                  <a:pt x="0" y="0"/>
                </a:moveTo>
                <a:lnTo>
                  <a:pt x="2161410" y="0"/>
                </a:lnTo>
                <a:lnTo>
                  <a:pt x="2161410" y="1510519"/>
                </a:lnTo>
                <a:lnTo>
                  <a:pt x="0" y="1510519"/>
                </a:lnTo>
                <a:close/>
              </a:path>
            </a:pathLst>
          </a:custGeom>
        </p:spPr>
      </p:pic>
      <p:sp>
        <p:nvSpPr>
          <p:cNvPr id="10" name="Title 9">
            <a:extLst>
              <a:ext uri="{FF2B5EF4-FFF2-40B4-BE49-F238E27FC236}">
                <a16:creationId xmlns:a16="http://schemas.microsoft.com/office/drawing/2014/main" id="{D076E6B3-CEEB-55EF-69C8-E7484713E36B}"/>
              </a:ext>
            </a:extLst>
          </p:cNvPr>
          <p:cNvSpPr>
            <a:spLocks noGrp="1"/>
          </p:cNvSpPr>
          <p:nvPr>
            <p:ph type="title" hasCustomPrompt="1"/>
          </p:nvPr>
        </p:nvSpPr>
        <p:spPr>
          <a:xfrm>
            <a:off x="848968" y="257846"/>
            <a:ext cx="5038923" cy="1793183"/>
          </a:xfrm>
          <a:noFill/>
        </p:spPr>
        <p:txBody>
          <a:bodyPr anchor="ctr"/>
          <a:lstStyle>
            <a:lvl1pPr algn="l">
              <a:lnSpc>
                <a:spcPct val="90000"/>
              </a:lnSpc>
              <a:defRPr cap="all" baseline="0">
                <a:solidFill>
                  <a:schemeClr val="bg1"/>
                </a:solidFill>
              </a:defRPr>
            </a:lvl1pPr>
          </a:lstStyle>
          <a:p>
            <a:r>
              <a:rPr lang="en-US" dirty="0"/>
              <a:t>Click to add title</a:t>
            </a:r>
          </a:p>
        </p:txBody>
      </p:sp>
      <p:sp>
        <p:nvSpPr>
          <p:cNvPr id="11" name="Content Placeholder 7">
            <a:extLst>
              <a:ext uri="{FF2B5EF4-FFF2-40B4-BE49-F238E27FC236}">
                <a16:creationId xmlns:a16="http://schemas.microsoft.com/office/drawing/2014/main" id="{6AF95A1B-2818-9A0F-FBB9-9A8529DFAD2E}"/>
              </a:ext>
            </a:extLst>
          </p:cNvPr>
          <p:cNvSpPr>
            <a:spLocks noGrp="1"/>
          </p:cNvSpPr>
          <p:nvPr>
            <p:ph sz="quarter" idx="28" hasCustomPrompt="1"/>
          </p:nvPr>
        </p:nvSpPr>
        <p:spPr>
          <a:xfrm>
            <a:off x="826954" y="2169695"/>
            <a:ext cx="5060937" cy="4092209"/>
          </a:xfrm>
          <a:noFill/>
        </p:spPr>
        <p:txBody>
          <a:bodyP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2000">
                <a:solidFill>
                  <a:schemeClr val="bg1"/>
                </a:solidFill>
              </a:defRPr>
            </a:lvl3pPr>
            <a:lvl4pPr>
              <a:spcBef>
                <a:spcPts val="600"/>
              </a:spcBef>
              <a:defRPr sz="2000">
                <a:solidFill>
                  <a:schemeClr val="bg1"/>
                </a:solidFill>
              </a:defRPr>
            </a:lvl4pPr>
            <a:lvl5pPr>
              <a:spcBef>
                <a:spcPts val="600"/>
              </a:spcBef>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2" name="Footer Placeholder 2">
            <a:extLst>
              <a:ext uri="{FF2B5EF4-FFF2-40B4-BE49-F238E27FC236}">
                <a16:creationId xmlns:a16="http://schemas.microsoft.com/office/drawing/2014/main" id="{01477768-46D7-9D86-41DB-A29B107D1137}"/>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
        <p:nvSpPr>
          <p:cNvPr id="6" name="Freeform 5">
            <a:extLst>
              <a:ext uri="{FF2B5EF4-FFF2-40B4-BE49-F238E27FC236}">
                <a16:creationId xmlns:a16="http://schemas.microsoft.com/office/drawing/2014/main" id="{C298BB5D-3386-1FE4-FC61-37735B75FD3C}"/>
              </a:ext>
            </a:extLst>
          </p:cNvPr>
          <p:cNvSpPr>
            <a:spLocks noGrp="1"/>
          </p:cNvSpPr>
          <p:nvPr>
            <p:ph type="media" sz="quarter" idx="29">
              <p:extLst>
                <p:ext uri="{56F484CC-4922-43CF-B6FB-B326C6A72FC8}">
                  <p232:phTypeExt xmlns:p232="http://schemas.microsoft.com/office/powerpoint/2023/02/main">
                    <p232:type>
                      <p232:cameo/>
                    </p232:type>
                  </p232:phTypeExt>
                </p:ext>
              </p:extLst>
            </p:ph>
          </p:nvPr>
        </p:nvSpPr>
        <p:spPr>
          <a:xfrm>
            <a:off x="7534657" y="457200"/>
            <a:ext cx="4657344" cy="2971800"/>
          </a:xfrm>
          <a:custGeom>
            <a:avLst/>
            <a:gdLst>
              <a:gd name="connsiteX0" fmla="*/ 2971799 w 4657344"/>
              <a:gd name="connsiteY0" fmla="*/ 0 h 2971800"/>
              <a:gd name="connsiteX1" fmla="*/ 4633361 w 4657344"/>
              <a:gd name="connsiteY1" fmla="*/ 507537 h 2971800"/>
              <a:gd name="connsiteX2" fmla="*/ 4657344 w 4657344"/>
              <a:gd name="connsiteY2" fmla="*/ 525471 h 2971800"/>
              <a:gd name="connsiteX3" fmla="*/ 4657344 w 4657344"/>
              <a:gd name="connsiteY3" fmla="*/ 2971800 h 2971800"/>
              <a:gd name="connsiteX4" fmla="*/ 0 w 4657344"/>
              <a:gd name="connsiteY4" fmla="*/ 2971800 h 2971800"/>
              <a:gd name="connsiteX5" fmla="*/ 0 w 4657344"/>
              <a:gd name="connsiteY5" fmla="*/ 2971781 h 2971800"/>
              <a:gd name="connsiteX6" fmla="*/ 15342 w 4657344"/>
              <a:gd name="connsiteY6" fmla="*/ 2667951 h 2971800"/>
              <a:gd name="connsiteX7" fmla="*/ 2971799 w 4657344"/>
              <a:gd name="connsiteY7"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7344" h="2971800">
                <a:moveTo>
                  <a:pt x="2971799" y="0"/>
                </a:moveTo>
                <a:cubicBezTo>
                  <a:pt x="3587279" y="0"/>
                  <a:pt x="4159058" y="187105"/>
                  <a:pt x="4633361" y="507537"/>
                </a:cubicBezTo>
                <a:lnTo>
                  <a:pt x="4657344" y="525471"/>
                </a:lnTo>
                <a:lnTo>
                  <a:pt x="4657344" y="2971800"/>
                </a:lnTo>
                <a:lnTo>
                  <a:pt x="0" y="2971800"/>
                </a:lnTo>
                <a:lnTo>
                  <a:pt x="0" y="2971781"/>
                </a:lnTo>
                <a:lnTo>
                  <a:pt x="15342" y="2667951"/>
                </a:lnTo>
                <a:cubicBezTo>
                  <a:pt x="167528" y="1169402"/>
                  <a:pt x="1433099" y="0"/>
                  <a:pt x="2971799" y="0"/>
                </a:cubicBezTo>
                <a:close/>
              </a:path>
            </a:pathLst>
          </a:custGeom>
          <a:solidFill>
            <a:schemeClr val="bg1"/>
          </a:solidFill>
        </p:spPr>
        <p:txBody>
          <a:bodyPr wrap="square" tIns="822960" rIns="457200">
            <a:noAutofit/>
          </a:bodyPr>
          <a:lstStyle>
            <a:lvl1pPr algn="r">
              <a:defRPr/>
            </a:lvl1pPr>
          </a:lstStyle>
          <a:p>
            <a:r>
              <a:rPr lang="en-US"/>
              <a:t>Click icon to add cameo</a:t>
            </a:r>
            <a:endParaRPr lang="en-US" dirty="0"/>
          </a:p>
        </p:txBody>
      </p:sp>
      <p:sp>
        <p:nvSpPr>
          <p:cNvPr id="7" name="Freeform 6">
            <a:extLst>
              <a:ext uri="{FF2B5EF4-FFF2-40B4-BE49-F238E27FC236}">
                <a16:creationId xmlns:a16="http://schemas.microsoft.com/office/drawing/2014/main" id="{9FA2EAB2-04E5-AF0F-4715-394D3F5180CA}"/>
              </a:ext>
            </a:extLst>
          </p:cNvPr>
          <p:cNvSpPr>
            <a:spLocks noGrp="1"/>
          </p:cNvSpPr>
          <p:nvPr>
            <p:ph type="pic" sz="quarter" idx="32"/>
          </p:nvPr>
        </p:nvSpPr>
        <p:spPr>
          <a:xfrm>
            <a:off x="7534656" y="3429002"/>
            <a:ext cx="4657345" cy="2971799"/>
          </a:xfrm>
          <a:custGeom>
            <a:avLst/>
            <a:gdLst>
              <a:gd name="connsiteX0" fmla="*/ 0 w 4657345"/>
              <a:gd name="connsiteY0" fmla="*/ 0 h 2971799"/>
              <a:gd name="connsiteX1" fmla="*/ 4657345 w 4657345"/>
              <a:gd name="connsiteY1" fmla="*/ 0 h 2971799"/>
              <a:gd name="connsiteX2" fmla="*/ 4657345 w 4657345"/>
              <a:gd name="connsiteY2" fmla="*/ 2446328 h 2971799"/>
              <a:gd name="connsiteX3" fmla="*/ 4633362 w 4657345"/>
              <a:gd name="connsiteY3" fmla="*/ 2464263 h 2971799"/>
              <a:gd name="connsiteX4" fmla="*/ 2971800 w 4657345"/>
              <a:gd name="connsiteY4" fmla="*/ 2971799 h 2971799"/>
              <a:gd name="connsiteX5" fmla="*/ 15343 w 4657345"/>
              <a:gd name="connsiteY5" fmla="*/ 303849 h 297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45" h="2971799">
                <a:moveTo>
                  <a:pt x="0" y="0"/>
                </a:moveTo>
                <a:lnTo>
                  <a:pt x="4657345" y="0"/>
                </a:lnTo>
                <a:lnTo>
                  <a:pt x="4657345" y="2446328"/>
                </a:lnTo>
                <a:lnTo>
                  <a:pt x="4633362" y="2464263"/>
                </a:lnTo>
                <a:cubicBezTo>
                  <a:pt x="4159059" y="2784695"/>
                  <a:pt x="3587280" y="2971799"/>
                  <a:pt x="2971800" y="2971799"/>
                </a:cubicBezTo>
                <a:cubicBezTo>
                  <a:pt x="1433100" y="2971799"/>
                  <a:pt x="167529" y="1802397"/>
                  <a:pt x="15343" y="303849"/>
                </a:cubicBezTo>
                <a:close/>
              </a:path>
            </a:pathLst>
          </a:custGeom>
          <a:solidFill>
            <a:schemeClr val="bg1"/>
          </a:solidFill>
        </p:spPr>
        <p:txBody>
          <a:bodyPr wrap="square" rIns="457200">
            <a:noAutofit/>
          </a:bodyPr>
          <a:lstStyle>
            <a:lvl1pPr algn="r">
              <a:defRPr/>
            </a:lvl1pPr>
          </a:lstStyle>
          <a:p>
            <a:r>
              <a:rPr lang="en-US"/>
              <a:t>Click icon to add picture</a:t>
            </a:r>
            <a:endParaRPr lang="en-US" dirty="0"/>
          </a:p>
        </p:txBody>
      </p:sp>
    </p:spTree>
    <p:extLst>
      <p:ext uri="{BB962C8B-B14F-4D97-AF65-F5344CB8AC3E}">
        <p14:creationId xmlns:p14="http://schemas.microsoft.com/office/powerpoint/2010/main" val="28468329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2">
    <p:bg>
      <p:bgPr>
        <a:solidFill>
          <a:schemeClr val="tx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3E9B496-2C13-340E-B6D8-5389265239EF}"/>
              </a:ext>
            </a:extLst>
          </p:cNvPr>
          <p:cNvSpPr>
            <a:spLocks noGrp="1"/>
          </p:cNvSpPr>
          <p:nvPr>
            <p:ph type="title" hasCustomPrompt="1"/>
          </p:nvPr>
        </p:nvSpPr>
        <p:spPr>
          <a:xfrm>
            <a:off x="827695" y="302671"/>
            <a:ext cx="4975317" cy="1718866"/>
          </a:xfrm>
          <a:noFill/>
        </p:spPr>
        <p:txBody>
          <a:bodyPr anchor="ctr"/>
          <a:lstStyle>
            <a:lvl1pPr>
              <a:lnSpc>
                <a:spcPct val="90000"/>
              </a:lnSpc>
              <a:defRPr cap="all" baseline="0">
                <a:solidFill>
                  <a:schemeClr val="bg1"/>
                </a:solidFill>
              </a:defRPr>
            </a:lvl1pPr>
          </a:lstStyle>
          <a:p>
            <a:r>
              <a:rPr lang="en-US" dirty="0"/>
              <a:t>Click to add title</a:t>
            </a:r>
          </a:p>
        </p:txBody>
      </p:sp>
      <p:sp>
        <p:nvSpPr>
          <p:cNvPr id="10" name="Cameo Placeholder 14">
            <a:extLst>
              <a:ext uri="{FF2B5EF4-FFF2-40B4-BE49-F238E27FC236}">
                <a16:creationId xmlns:a16="http://schemas.microsoft.com/office/drawing/2014/main" id="{6AE15E32-8FE1-44F5-5007-F4F6F7092FAE}"/>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 y="2257425"/>
            <a:ext cx="2729213" cy="3868738"/>
          </a:xfrm>
          <a:prstGeom prst="rect">
            <a:avLst/>
          </a:prstGeom>
          <a:solidFill>
            <a:schemeClr val="bg1"/>
          </a:solidFill>
        </p:spPr>
        <p:txBody>
          <a:bodyPr wrap="square">
            <a:noAutofit/>
          </a:bodyPr>
          <a:lstStyle>
            <a:lvl1pPr>
              <a:defRPr>
                <a:solidFill>
                  <a:schemeClr val="tx1"/>
                </a:solidFill>
              </a:defRPr>
            </a:lvl1pPr>
          </a:lstStyle>
          <a:p>
            <a:r>
              <a:rPr lang="en-US"/>
              <a:t>Click icon to add cameo</a:t>
            </a:r>
            <a:endParaRPr lang="en-US" dirty="0"/>
          </a:p>
        </p:txBody>
      </p:sp>
      <p:pic>
        <p:nvPicPr>
          <p:cNvPr id="5" name="Graphic 4">
            <a:extLst>
              <a:ext uri="{FF2B5EF4-FFF2-40B4-BE49-F238E27FC236}">
                <a16:creationId xmlns:a16="http://schemas.microsoft.com/office/drawing/2014/main" id="{2BBC966E-86EE-5A51-853F-04DA175DA22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8584" r="12981"/>
          <a:stretch/>
        </p:blipFill>
        <p:spPr>
          <a:xfrm rot="5400000">
            <a:off x="10833506" y="522349"/>
            <a:ext cx="1880844" cy="836145"/>
          </a:xfrm>
          <a:custGeom>
            <a:avLst/>
            <a:gdLst>
              <a:gd name="connsiteX0" fmla="*/ 0 w 2161410"/>
              <a:gd name="connsiteY0" fmla="*/ 0 h 1510519"/>
              <a:gd name="connsiteX1" fmla="*/ 2161410 w 2161410"/>
              <a:gd name="connsiteY1" fmla="*/ 0 h 1510519"/>
              <a:gd name="connsiteX2" fmla="*/ 2161410 w 2161410"/>
              <a:gd name="connsiteY2" fmla="*/ 1510519 h 1510519"/>
              <a:gd name="connsiteX3" fmla="*/ 0 w 2161410"/>
              <a:gd name="connsiteY3" fmla="*/ 1510519 h 1510519"/>
            </a:gdLst>
            <a:ahLst/>
            <a:cxnLst>
              <a:cxn ang="0">
                <a:pos x="connsiteX0" y="connsiteY0"/>
              </a:cxn>
              <a:cxn ang="0">
                <a:pos x="connsiteX1" y="connsiteY1"/>
              </a:cxn>
              <a:cxn ang="0">
                <a:pos x="connsiteX2" y="connsiteY2"/>
              </a:cxn>
              <a:cxn ang="0">
                <a:pos x="connsiteX3" y="connsiteY3"/>
              </a:cxn>
            </a:cxnLst>
            <a:rect l="l" t="t" r="r" b="b"/>
            <a:pathLst>
              <a:path w="2161410" h="1510519">
                <a:moveTo>
                  <a:pt x="0" y="0"/>
                </a:moveTo>
                <a:lnTo>
                  <a:pt x="2161410" y="0"/>
                </a:lnTo>
                <a:lnTo>
                  <a:pt x="2161410" y="1510519"/>
                </a:lnTo>
                <a:lnTo>
                  <a:pt x="0" y="1510519"/>
                </a:lnTo>
                <a:close/>
              </a:path>
            </a:pathLst>
          </a:custGeom>
        </p:spPr>
      </p:pic>
      <p:pic>
        <p:nvPicPr>
          <p:cNvPr id="9" name="Graphic 8">
            <a:extLst>
              <a:ext uri="{FF2B5EF4-FFF2-40B4-BE49-F238E27FC236}">
                <a16:creationId xmlns:a16="http://schemas.microsoft.com/office/drawing/2014/main" id="{D08B7364-AD62-0C6F-524B-877C2BA1502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866" t="19120" r="10737" b="18721"/>
          <a:stretch/>
        </p:blipFill>
        <p:spPr>
          <a:xfrm rot="5400000" flipV="1">
            <a:off x="7139476" y="-2696065"/>
            <a:ext cx="1528767" cy="6920893"/>
          </a:xfrm>
          <a:custGeom>
            <a:avLst/>
            <a:gdLst>
              <a:gd name="connsiteX0" fmla="*/ 0 w 5396081"/>
              <a:gd name="connsiteY0" fmla="*/ 0 h 3663449"/>
              <a:gd name="connsiteX1" fmla="*/ 0 w 5396081"/>
              <a:gd name="connsiteY1" fmla="*/ 3663449 h 3663449"/>
              <a:gd name="connsiteX2" fmla="*/ 5396081 w 5396081"/>
              <a:gd name="connsiteY2" fmla="*/ 3663449 h 3663449"/>
              <a:gd name="connsiteX3" fmla="*/ 5396081 w 5396081"/>
              <a:gd name="connsiteY3" fmla="*/ 0 h 3663449"/>
            </a:gdLst>
            <a:ahLst/>
            <a:cxnLst>
              <a:cxn ang="0">
                <a:pos x="connsiteX0" y="connsiteY0"/>
              </a:cxn>
              <a:cxn ang="0">
                <a:pos x="connsiteX1" y="connsiteY1"/>
              </a:cxn>
              <a:cxn ang="0">
                <a:pos x="connsiteX2" y="connsiteY2"/>
              </a:cxn>
              <a:cxn ang="0">
                <a:pos x="connsiteX3" y="connsiteY3"/>
              </a:cxn>
            </a:cxnLst>
            <a:rect l="l" t="t" r="r" b="b"/>
            <a:pathLst>
              <a:path w="5396081" h="3663449">
                <a:moveTo>
                  <a:pt x="0" y="0"/>
                </a:moveTo>
                <a:lnTo>
                  <a:pt x="0" y="3663449"/>
                </a:lnTo>
                <a:lnTo>
                  <a:pt x="5396081" y="3663449"/>
                </a:lnTo>
                <a:lnTo>
                  <a:pt x="5396081" y="0"/>
                </a:lnTo>
                <a:close/>
              </a:path>
            </a:pathLst>
          </a:custGeom>
        </p:spPr>
      </p:pic>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1" name="Content Placeholder 12">
            <a:extLst>
              <a:ext uri="{FF2B5EF4-FFF2-40B4-BE49-F238E27FC236}">
                <a16:creationId xmlns:a16="http://schemas.microsoft.com/office/drawing/2014/main" id="{63DCC57B-5BD0-2180-B17E-073B93EE1E5E}"/>
              </a:ext>
            </a:extLst>
          </p:cNvPr>
          <p:cNvSpPr>
            <a:spLocks noGrp="1"/>
          </p:cNvSpPr>
          <p:nvPr>
            <p:ph sz="quarter" idx="16" hasCustomPrompt="1"/>
          </p:nvPr>
        </p:nvSpPr>
        <p:spPr>
          <a:xfrm>
            <a:off x="3114676" y="2149475"/>
            <a:ext cx="2688336" cy="4450554"/>
          </a:xfrm>
          <a:noFill/>
        </p:spPr>
        <p:txBody>
          <a:bodyP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2000">
                <a:solidFill>
                  <a:schemeClr val="bg1"/>
                </a:solidFill>
              </a:defRPr>
            </a:lvl3pPr>
            <a:lvl4pPr>
              <a:spcBef>
                <a:spcPts val="600"/>
              </a:spcBef>
              <a:defRPr sz="2000">
                <a:solidFill>
                  <a:schemeClr val="bg1"/>
                </a:solidFill>
              </a:defRPr>
            </a:lvl4pPr>
            <a:lvl5pPr>
              <a:spcBef>
                <a:spcPts val="600"/>
              </a:spcBef>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2">
            <a:extLst>
              <a:ext uri="{FF2B5EF4-FFF2-40B4-BE49-F238E27FC236}">
                <a16:creationId xmlns:a16="http://schemas.microsoft.com/office/drawing/2014/main" id="{67C99D95-9F4C-147C-B1AF-9F9151F4F887}"/>
              </a:ext>
            </a:extLst>
          </p:cNvPr>
          <p:cNvSpPr>
            <a:spLocks noGrp="1"/>
          </p:cNvSpPr>
          <p:nvPr>
            <p:ph sz="quarter" idx="12" hasCustomPrompt="1"/>
          </p:nvPr>
        </p:nvSpPr>
        <p:spPr>
          <a:xfrm>
            <a:off x="6186877" y="2149475"/>
            <a:ext cx="5177425" cy="4471192"/>
          </a:xfrm>
          <a:noFill/>
        </p:spPr>
        <p:txBody>
          <a:bodyP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2000">
                <a:solidFill>
                  <a:schemeClr val="bg1"/>
                </a:solidFill>
              </a:defRPr>
            </a:lvl3pPr>
            <a:lvl4pPr>
              <a:spcBef>
                <a:spcPts val="600"/>
              </a:spcBef>
              <a:defRPr sz="2000">
                <a:solidFill>
                  <a:schemeClr val="bg1"/>
                </a:solidFill>
              </a:defRPr>
            </a:lvl4pPr>
            <a:lvl5pPr>
              <a:spcBef>
                <a:spcPts val="600"/>
              </a:spcBef>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4001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meo Content and Table">
    <p:bg>
      <p:bgPr>
        <a:solidFill>
          <a:schemeClr val="accent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178BBA4-4CB3-3115-2CD1-AD98F0EE399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8584" r="12981"/>
          <a:stretch/>
        </p:blipFill>
        <p:spPr>
          <a:xfrm>
            <a:off x="5155575" y="-13679"/>
            <a:ext cx="1880844" cy="836145"/>
          </a:xfrm>
          <a:custGeom>
            <a:avLst/>
            <a:gdLst>
              <a:gd name="connsiteX0" fmla="*/ 0 w 2161410"/>
              <a:gd name="connsiteY0" fmla="*/ 0 h 1510519"/>
              <a:gd name="connsiteX1" fmla="*/ 2161410 w 2161410"/>
              <a:gd name="connsiteY1" fmla="*/ 0 h 1510519"/>
              <a:gd name="connsiteX2" fmla="*/ 2161410 w 2161410"/>
              <a:gd name="connsiteY2" fmla="*/ 1510519 h 1510519"/>
              <a:gd name="connsiteX3" fmla="*/ 0 w 2161410"/>
              <a:gd name="connsiteY3" fmla="*/ 1510519 h 1510519"/>
            </a:gdLst>
            <a:ahLst/>
            <a:cxnLst>
              <a:cxn ang="0">
                <a:pos x="connsiteX0" y="connsiteY0"/>
              </a:cxn>
              <a:cxn ang="0">
                <a:pos x="connsiteX1" y="connsiteY1"/>
              </a:cxn>
              <a:cxn ang="0">
                <a:pos x="connsiteX2" y="connsiteY2"/>
              </a:cxn>
              <a:cxn ang="0">
                <a:pos x="connsiteX3" y="connsiteY3"/>
              </a:cxn>
            </a:cxnLst>
            <a:rect l="l" t="t" r="r" b="b"/>
            <a:pathLst>
              <a:path w="2161410" h="1510519">
                <a:moveTo>
                  <a:pt x="0" y="0"/>
                </a:moveTo>
                <a:lnTo>
                  <a:pt x="2161410" y="0"/>
                </a:lnTo>
                <a:lnTo>
                  <a:pt x="2161410" y="1510519"/>
                </a:lnTo>
                <a:lnTo>
                  <a:pt x="0" y="1510519"/>
                </a:lnTo>
                <a:close/>
              </a:path>
            </a:pathLst>
          </a:custGeom>
        </p:spPr>
      </p:pic>
      <p:sp>
        <p:nvSpPr>
          <p:cNvPr id="3" name="Freeform 10">
            <a:extLst>
              <a:ext uri="{FF2B5EF4-FFF2-40B4-BE49-F238E27FC236}">
                <a16:creationId xmlns:a16="http://schemas.microsoft.com/office/drawing/2014/main" id="{5702AFD9-C980-A660-8C60-67C8042F6B73}"/>
              </a:ext>
              <a:ext uri="{C183D7F6-B498-43B3-948B-1728B52AA6E4}">
                <adec:decorative xmlns:adec="http://schemas.microsoft.com/office/drawing/2017/decorative" val="1"/>
              </a:ext>
            </a:extLst>
          </p:cNvPr>
          <p:cNvSpPr/>
          <p:nvPr userDrawn="1"/>
        </p:nvSpPr>
        <p:spPr>
          <a:xfrm rot="10800000" flipH="1">
            <a:off x="8709350" y="0"/>
            <a:ext cx="3482649" cy="586242"/>
          </a:xfrm>
          <a:custGeom>
            <a:avLst/>
            <a:gdLst>
              <a:gd name="connsiteX0" fmla="*/ 1678096 w 3482649"/>
              <a:gd name="connsiteY0" fmla="*/ 586242 h 586242"/>
              <a:gd name="connsiteX1" fmla="*/ 1969165 w 3482649"/>
              <a:gd name="connsiteY1" fmla="*/ 586242 h 586242"/>
              <a:gd name="connsiteX2" fmla="*/ 1961257 w 3482649"/>
              <a:gd name="connsiteY2" fmla="*/ 582822 h 586242"/>
              <a:gd name="connsiteX3" fmla="*/ 1864985 w 3482649"/>
              <a:gd name="connsiteY3" fmla="*/ 563341 h 586242"/>
              <a:gd name="connsiteX4" fmla="*/ 1704056 w 3482649"/>
              <a:gd name="connsiteY4" fmla="*/ 579150 h 586242"/>
              <a:gd name="connsiteX5" fmla="*/ 454715 w 3482649"/>
              <a:gd name="connsiteY5" fmla="*/ 586242 h 586242"/>
              <a:gd name="connsiteX6" fmla="*/ 526879 w 3482649"/>
              <a:gd name="connsiteY6" fmla="*/ 586242 h 586242"/>
              <a:gd name="connsiteX7" fmla="*/ 564912 w 3482649"/>
              <a:gd name="connsiteY7" fmla="*/ 558550 h 586242"/>
              <a:gd name="connsiteX8" fmla="*/ 1120048 w 3482649"/>
              <a:gd name="connsiteY8" fmla="*/ 581141 h 586242"/>
              <a:gd name="connsiteX9" fmla="*/ 1142328 w 3482649"/>
              <a:gd name="connsiteY9" fmla="*/ 586242 h 586242"/>
              <a:gd name="connsiteX10" fmla="*/ 1353883 w 3482649"/>
              <a:gd name="connsiteY10" fmla="*/ 586242 h 586242"/>
              <a:gd name="connsiteX11" fmla="*/ 1445595 w 3482649"/>
              <a:gd name="connsiteY11" fmla="*/ 564503 h 586242"/>
              <a:gd name="connsiteX12" fmla="*/ 1552153 w 3482649"/>
              <a:gd name="connsiteY12" fmla="*/ 530642 h 586242"/>
              <a:gd name="connsiteX13" fmla="*/ 1868483 w 3482649"/>
              <a:gd name="connsiteY13" fmla="*/ 466166 h 586242"/>
              <a:gd name="connsiteX14" fmla="*/ 2049269 w 3482649"/>
              <a:gd name="connsiteY14" fmla="*/ 531100 h 586242"/>
              <a:gd name="connsiteX15" fmla="*/ 2108857 w 3482649"/>
              <a:gd name="connsiteY15" fmla="*/ 586242 h 586242"/>
              <a:gd name="connsiteX16" fmla="*/ 2168837 w 3482649"/>
              <a:gd name="connsiteY16" fmla="*/ 586242 h 586242"/>
              <a:gd name="connsiteX17" fmla="*/ 2146195 w 3482649"/>
              <a:gd name="connsiteY17" fmla="*/ 558847 h 586242"/>
              <a:gd name="connsiteX18" fmla="*/ 2076606 w 3482649"/>
              <a:gd name="connsiteY18" fmla="*/ 496057 h 586242"/>
              <a:gd name="connsiteX19" fmla="*/ 1875341 w 3482649"/>
              <a:gd name="connsiteY19" fmla="*/ 423142 h 586242"/>
              <a:gd name="connsiteX20" fmla="*/ 1538245 w 3482649"/>
              <a:gd name="connsiteY20" fmla="*/ 489328 h 586242"/>
              <a:gd name="connsiteX21" fmla="*/ 1134097 w 3482649"/>
              <a:gd name="connsiteY21" fmla="*/ 539650 h 586242"/>
              <a:gd name="connsiteX22" fmla="*/ 472832 w 3482649"/>
              <a:gd name="connsiteY22" fmla="*/ 569541 h 586242"/>
              <a:gd name="connsiteX23" fmla="*/ 275974 w 3482649"/>
              <a:gd name="connsiteY23" fmla="*/ 586242 h 586242"/>
              <a:gd name="connsiteX24" fmla="*/ 333041 w 3482649"/>
              <a:gd name="connsiteY24" fmla="*/ 586242 h 586242"/>
              <a:gd name="connsiteX25" fmla="*/ 346107 w 3482649"/>
              <a:gd name="connsiteY25" fmla="*/ 568701 h 586242"/>
              <a:gd name="connsiteX26" fmla="*/ 1092217 w 3482649"/>
              <a:gd name="connsiteY26" fmla="*/ 448518 h 586242"/>
              <a:gd name="connsiteX27" fmla="*/ 1545886 w 3482649"/>
              <a:gd name="connsiteY27" fmla="*/ 395663 h 586242"/>
              <a:gd name="connsiteX28" fmla="*/ 1878497 w 3482649"/>
              <a:gd name="connsiteY28" fmla="*/ 328638 h 586242"/>
              <a:gd name="connsiteX29" fmla="*/ 2068800 w 3482649"/>
              <a:gd name="connsiteY29" fmla="*/ 397472 h 586242"/>
              <a:gd name="connsiteX30" fmla="*/ 2196330 w 3482649"/>
              <a:gd name="connsiteY30" fmla="*/ 529922 h 586242"/>
              <a:gd name="connsiteX31" fmla="*/ 2243844 w 3482649"/>
              <a:gd name="connsiteY31" fmla="*/ 586242 h 586242"/>
              <a:gd name="connsiteX32" fmla="*/ 2303642 w 3482649"/>
              <a:gd name="connsiteY32" fmla="*/ 586242 h 586242"/>
              <a:gd name="connsiteX33" fmla="*/ 2232903 w 3482649"/>
              <a:gd name="connsiteY33" fmla="*/ 502884 h 586242"/>
              <a:gd name="connsiteX34" fmla="*/ 2097548 w 3482649"/>
              <a:gd name="connsiteY34" fmla="*/ 359362 h 586242"/>
              <a:gd name="connsiteX35" fmla="*/ 1886236 w 3482649"/>
              <a:gd name="connsiteY35" fmla="*/ 282046 h 586242"/>
              <a:gd name="connsiteX36" fmla="*/ 1532800 w 3482649"/>
              <a:gd name="connsiteY36" fmla="*/ 351067 h 586242"/>
              <a:gd name="connsiteX37" fmla="*/ 1107459 w 3482649"/>
              <a:gd name="connsiteY37" fmla="*/ 403548 h 586242"/>
              <a:gd name="connsiteX38" fmla="*/ 315140 w 3482649"/>
              <a:gd name="connsiteY38" fmla="*/ 534070 h 586242"/>
              <a:gd name="connsiteX39" fmla="*/ 133669 w 3482649"/>
              <a:gd name="connsiteY39" fmla="*/ 586242 h 586242"/>
              <a:gd name="connsiteX40" fmla="*/ 186271 w 3482649"/>
              <a:gd name="connsiteY40" fmla="*/ 586242 h 586242"/>
              <a:gd name="connsiteX41" fmla="*/ 239684 w 3482649"/>
              <a:gd name="connsiteY41" fmla="*/ 496220 h 586242"/>
              <a:gd name="connsiteX42" fmla="*/ 1067603 w 3482649"/>
              <a:gd name="connsiteY42" fmla="*/ 311016 h 586242"/>
              <a:gd name="connsiteX43" fmla="*/ 1542819 w 3482649"/>
              <a:gd name="connsiteY43" fmla="*/ 256752 h 586242"/>
              <a:gd name="connsiteX44" fmla="*/ 1892227 w 3482649"/>
              <a:gd name="connsiteY44" fmla="*/ 186439 h 586242"/>
              <a:gd name="connsiteX45" fmla="*/ 2091696 w 3482649"/>
              <a:gd name="connsiteY45" fmla="*/ 259293 h 586242"/>
              <a:gd name="connsiteX46" fmla="*/ 2223222 w 3482649"/>
              <a:gd name="connsiteY46" fmla="*/ 400893 h 586242"/>
              <a:gd name="connsiteX47" fmla="*/ 2425083 w 3482649"/>
              <a:gd name="connsiteY47" fmla="*/ 583588 h 586242"/>
              <a:gd name="connsiteX48" fmla="*/ 2436016 w 3482649"/>
              <a:gd name="connsiteY48" fmla="*/ 586242 h 586242"/>
              <a:gd name="connsiteX49" fmla="*/ 2677035 w 3482649"/>
              <a:gd name="connsiteY49" fmla="*/ 586242 h 586242"/>
              <a:gd name="connsiteX50" fmla="*/ 2755151 w 3482649"/>
              <a:gd name="connsiteY50" fmla="*/ 566620 h 586242"/>
              <a:gd name="connsiteX51" fmla="*/ 2967820 w 3482649"/>
              <a:gd name="connsiteY51" fmla="*/ 529029 h 586242"/>
              <a:gd name="connsiteX52" fmla="*/ 3172000 w 3482649"/>
              <a:gd name="connsiteY52" fmla="*/ 569242 h 586242"/>
              <a:gd name="connsiteX53" fmla="*/ 3203939 w 3482649"/>
              <a:gd name="connsiteY53" fmla="*/ 586242 h 586242"/>
              <a:gd name="connsiteX54" fmla="*/ 3297554 w 3482649"/>
              <a:gd name="connsiteY54" fmla="*/ 586242 h 586242"/>
              <a:gd name="connsiteX55" fmla="*/ 3296915 w 3482649"/>
              <a:gd name="connsiteY55" fmla="*/ 585663 h 586242"/>
              <a:gd name="connsiteX56" fmla="*/ 2965644 w 3482649"/>
              <a:gd name="connsiteY56" fmla="*/ 481034 h 586242"/>
              <a:gd name="connsiteX57" fmla="*/ 2742688 w 3482649"/>
              <a:gd name="connsiteY57" fmla="*/ 519327 h 586242"/>
              <a:gd name="connsiteX58" fmla="*/ 2444613 w 3482649"/>
              <a:gd name="connsiteY58" fmla="*/ 538465 h 586242"/>
              <a:gd name="connsiteX59" fmla="*/ 2262174 w 3482649"/>
              <a:gd name="connsiteY59" fmla="*/ 370792 h 586242"/>
              <a:gd name="connsiteX60" fmla="*/ 2120878 w 3482649"/>
              <a:gd name="connsiteY60" fmla="*/ 220065 h 586242"/>
              <a:gd name="connsiteX61" fmla="*/ 1899846 w 3482649"/>
              <a:gd name="connsiteY61" fmla="*/ 138813 h 586242"/>
              <a:gd name="connsiteX62" fmla="*/ 1529716 w 3482649"/>
              <a:gd name="connsiteY62" fmla="*/ 211164 h 586242"/>
              <a:gd name="connsiteX63" fmla="*/ 1083050 w 3482649"/>
              <a:gd name="connsiteY63" fmla="*/ 265458 h 586242"/>
              <a:gd name="connsiteX64" fmla="*/ 202535 w 3482649"/>
              <a:gd name="connsiteY64" fmla="*/ 468670 h 586242"/>
              <a:gd name="connsiteX65" fmla="*/ 0 w 3482649"/>
              <a:gd name="connsiteY65" fmla="*/ 586242 h 586242"/>
              <a:gd name="connsiteX66" fmla="*/ 52182 w 3482649"/>
              <a:gd name="connsiteY66" fmla="*/ 586242 h 586242"/>
              <a:gd name="connsiteX67" fmla="*/ 78745 w 3482649"/>
              <a:gd name="connsiteY67" fmla="*/ 530858 h 586242"/>
              <a:gd name="connsiteX68" fmla="*/ 174168 w 3482649"/>
              <a:gd name="connsiteY68" fmla="*/ 369069 h 586242"/>
              <a:gd name="connsiteX69" fmla="*/ 1041718 w 3482649"/>
              <a:gd name="connsiteY69" fmla="*/ 175976 h 586242"/>
              <a:gd name="connsiteX70" fmla="*/ 1538123 w 3482649"/>
              <a:gd name="connsiteY70" fmla="*/ 119563 h 586242"/>
              <a:gd name="connsiteX71" fmla="*/ 1904041 w 3482649"/>
              <a:gd name="connsiteY71" fmla="*/ 46442 h 586242"/>
              <a:gd name="connsiteX72" fmla="*/ 2113589 w 3482649"/>
              <a:gd name="connsiteY72" fmla="*/ 123086 h 586242"/>
              <a:gd name="connsiteX73" fmla="*/ 2251611 w 3482649"/>
              <a:gd name="connsiteY73" fmla="*/ 272057 h 586242"/>
              <a:gd name="connsiteX74" fmla="*/ 2462328 w 3482649"/>
              <a:gd name="connsiteY74" fmla="*/ 462968 h 586242"/>
              <a:gd name="connsiteX75" fmla="*/ 2804032 w 3482649"/>
              <a:gd name="connsiteY75" fmla="*/ 445090 h 586242"/>
              <a:gd name="connsiteX76" fmla="*/ 3026458 w 3482649"/>
              <a:gd name="connsiteY76" fmla="*/ 405672 h 586242"/>
              <a:gd name="connsiteX77" fmla="*/ 3408773 w 3482649"/>
              <a:gd name="connsiteY77" fmla="*/ 561471 h 586242"/>
              <a:gd name="connsiteX78" fmla="*/ 3426155 w 3482649"/>
              <a:gd name="connsiteY78" fmla="*/ 586242 h 586242"/>
              <a:gd name="connsiteX79" fmla="*/ 3482649 w 3482649"/>
              <a:gd name="connsiteY79" fmla="*/ 586242 h 586242"/>
              <a:gd name="connsiteX80" fmla="*/ 3458431 w 3482649"/>
              <a:gd name="connsiteY80" fmla="*/ 547279 h 586242"/>
              <a:gd name="connsiteX81" fmla="*/ 3027729 w 3482649"/>
              <a:gd name="connsiteY81" fmla="*/ 359810 h 586242"/>
              <a:gd name="connsiteX82" fmla="*/ 2792302 w 3482649"/>
              <a:gd name="connsiteY82" fmla="*/ 401293 h 586242"/>
              <a:gd name="connsiteX83" fmla="*/ 2479856 w 3482649"/>
              <a:gd name="connsiteY83" fmla="*/ 420701 h 586242"/>
              <a:gd name="connsiteX84" fmla="*/ 2288973 w 3482649"/>
              <a:gd name="connsiteY84" fmla="*/ 244650 h 586242"/>
              <a:gd name="connsiteX85" fmla="*/ 2141151 w 3482649"/>
              <a:gd name="connsiteY85" fmla="*/ 86503 h 586242"/>
              <a:gd name="connsiteX86" fmla="*/ 1910698 w 3482649"/>
              <a:gd name="connsiteY86" fmla="*/ 1351 h 586242"/>
              <a:gd name="connsiteX87" fmla="*/ 1524265 w 3482649"/>
              <a:gd name="connsiteY87" fmla="*/ 76332 h 586242"/>
              <a:gd name="connsiteX88" fmla="*/ 1056192 w 3482649"/>
              <a:gd name="connsiteY88" fmla="*/ 132368 h 586242"/>
              <a:gd name="connsiteX89" fmla="*/ 135640 w 3482649"/>
              <a:gd name="connsiteY89" fmla="*/ 341677 h 586242"/>
              <a:gd name="connsiteX90" fmla="*/ 38089 w 3482649"/>
              <a:gd name="connsiteY90" fmla="*/ 506580 h 58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82649" h="586242">
                <a:moveTo>
                  <a:pt x="1678096" y="586242"/>
                </a:moveTo>
                <a:lnTo>
                  <a:pt x="1969165" y="586242"/>
                </a:lnTo>
                <a:lnTo>
                  <a:pt x="1961257" y="582822"/>
                </a:lnTo>
                <a:cubicBezTo>
                  <a:pt x="1929271" y="571654"/>
                  <a:pt x="1897155" y="565555"/>
                  <a:pt x="1864985" y="563341"/>
                </a:cubicBezTo>
                <a:cubicBezTo>
                  <a:pt x="1811370" y="559651"/>
                  <a:pt x="1757608" y="566750"/>
                  <a:pt x="1704056" y="579150"/>
                </a:cubicBezTo>
                <a:close/>
                <a:moveTo>
                  <a:pt x="454715" y="586242"/>
                </a:moveTo>
                <a:lnTo>
                  <a:pt x="526879" y="586242"/>
                </a:lnTo>
                <a:lnTo>
                  <a:pt x="564912" y="558550"/>
                </a:lnTo>
                <a:cubicBezTo>
                  <a:pt x="721876" y="468755"/>
                  <a:pt x="892708" y="511636"/>
                  <a:pt x="1120048" y="581141"/>
                </a:cubicBezTo>
                <a:lnTo>
                  <a:pt x="1142328" y="586242"/>
                </a:lnTo>
                <a:lnTo>
                  <a:pt x="1353883" y="586242"/>
                </a:lnTo>
                <a:lnTo>
                  <a:pt x="1445595" y="564503"/>
                </a:lnTo>
                <a:cubicBezTo>
                  <a:pt x="1481355" y="554111"/>
                  <a:pt x="1516901" y="542336"/>
                  <a:pt x="1552153" y="530642"/>
                </a:cubicBezTo>
                <a:cubicBezTo>
                  <a:pt x="1661099" y="494543"/>
                  <a:pt x="1766309" y="459693"/>
                  <a:pt x="1868483" y="466166"/>
                </a:cubicBezTo>
                <a:cubicBezTo>
                  <a:pt x="1929787" y="470050"/>
                  <a:pt x="1989999" y="488809"/>
                  <a:pt x="2049269" y="531100"/>
                </a:cubicBezTo>
                <a:lnTo>
                  <a:pt x="2108857" y="586242"/>
                </a:lnTo>
                <a:lnTo>
                  <a:pt x="2168837" y="586242"/>
                </a:lnTo>
                <a:lnTo>
                  <a:pt x="2146195" y="558847"/>
                </a:lnTo>
                <a:cubicBezTo>
                  <a:pt x="2124596" y="536291"/>
                  <a:pt x="2101345" y="515303"/>
                  <a:pt x="2076606" y="496057"/>
                </a:cubicBezTo>
                <a:cubicBezTo>
                  <a:pt x="2010126" y="448645"/>
                  <a:pt x="1942855" y="427725"/>
                  <a:pt x="1875341" y="423142"/>
                </a:cubicBezTo>
                <a:cubicBezTo>
                  <a:pt x="1762816" y="415502"/>
                  <a:pt x="1649610" y="453238"/>
                  <a:pt x="1538245" y="489328"/>
                </a:cubicBezTo>
                <a:cubicBezTo>
                  <a:pt x="1397610" y="535895"/>
                  <a:pt x="1265198" y="579465"/>
                  <a:pt x="1134097" y="539650"/>
                </a:cubicBezTo>
                <a:cubicBezTo>
                  <a:pt x="892596" y="465760"/>
                  <a:pt x="677918" y="399737"/>
                  <a:pt x="472832" y="569541"/>
                </a:cubicBezTo>
                <a:close/>
                <a:moveTo>
                  <a:pt x="275974" y="586242"/>
                </a:moveTo>
                <a:lnTo>
                  <a:pt x="333041" y="586242"/>
                </a:lnTo>
                <a:lnTo>
                  <a:pt x="346107" y="568701"/>
                </a:lnTo>
                <a:cubicBezTo>
                  <a:pt x="560359" y="302111"/>
                  <a:pt x="773531" y="349940"/>
                  <a:pt x="1092217" y="448518"/>
                </a:cubicBezTo>
                <a:cubicBezTo>
                  <a:pt x="1244596" y="495271"/>
                  <a:pt x="1397289" y="443732"/>
                  <a:pt x="1545886" y="395663"/>
                </a:cubicBezTo>
                <a:cubicBezTo>
                  <a:pt x="1660427" y="358030"/>
                  <a:pt x="1771013" y="321581"/>
                  <a:pt x="1878497" y="328638"/>
                </a:cubicBezTo>
                <a:cubicBezTo>
                  <a:pt x="1942988" y="332873"/>
                  <a:pt x="2006362" y="352770"/>
                  <a:pt x="2068800" y="397472"/>
                </a:cubicBezTo>
                <a:cubicBezTo>
                  <a:pt x="2117445" y="435290"/>
                  <a:pt x="2160394" y="479901"/>
                  <a:pt x="2196330" y="529922"/>
                </a:cubicBezTo>
                <a:lnTo>
                  <a:pt x="2243844" y="586242"/>
                </a:lnTo>
                <a:lnTo>
                  <a:pt x="2303642" y="586242"/>
                </a:lnTo>
                <a:lnTo>
                  <a:pt x="2232903" y="502884"/>
                </a:lnTo>
                <a:cubicBezTo>
                  <a:pt x="2194990" y="448773"/>
                  <a:pt x="2149383" y="400415"/>
                  <a:pt x="2097548" y="359362"/>
                </a:cubicBezTo>
                <a:cubicBezTo>
                  <a:pt x="2027819" y="309385"/>
                  <a:pt x="1957151" y="287124"/>
                  <a:pt x="1886236" y="282046"/>
                </a:cubicBezTo>
                <a:cubicBezTo>
                  <a:pt x="1768046" y="273581"/>
                  <a:pt x="1649168" y="312846"/>
                  <a:pt x="1532800" y="351067"/>
                </a:cubicBezTo>
                <a:cubicBezTo>
                  <a:pt x="1384970" y="399724"/>
                  <a:pt x="1245541" y="445756"/>
                  <a:pt x="1107459" y="403548"/>
                </a:cubicBezTo>
                <a:cubicBezTo>
                  <a:pt x="815068" y="313328"/>
                  <a:pt x="560070" y="234428"/>
                  <a:pt x="315140" y="534070"/>
                </a:cubicBezTo>
                <a:close/>
                <a:moveTo>
                  <a:pt x="133669" y="586242"/>
                </a:moveTo>
                <a:lnTo>
                  <a:pt x="186271" y="586242"/>
                </a:lnTo>
                <a:lnTo>
                  <a:pt x="239684" y="496220"/>
                </a:lnTo>
                <a:cubicBezTo>
                  <a:pt x="479926" y="149911"/>
                  <a:pt x="710835" y="200105"/>
                  <a:pt x="1067603" y="311016"/>
                </a:cubicBezTo>
                <a:cubicBezTo>
                  <a:pt x="1227104" y="360495"/>
                  <a:pt x="1387382" y="307660"/>
                  <a:pt x="1542819" y="256752"/>
                </a:cubicBezTo>
                <a:cubicBezTo>
                  <a:pt x="1663080" y="217223"/>
                  <a:pt x="1779386" y="178877"/>
                  <a:pt x="1892227" y="186439"/>
                </a:cubicBezTo>
                <a:cubicBezTo>
                  <a:pt x="1959930" y="190978"/>
                  <a:pt x="2026384" y="212042"/>
                  <a:pt x="2091696" y="259293"/>
                </a:cubicBezTo>
                <a:cubicBezTo>
                  <a:pt x="2142106" y="300003"/>
                  <a:pt x="2186392" y="347684"/>
                  <a:pt x="2223222" y="400893"/>
                </a:cubicBezTo>
                <a:cubicBezTo>
                  <a:pt x="2278887" y="473265"/>
                  <a:pt x="2336411" y="548516"/>
                  <a:pt x="2425083" y="583588"/>
                </a:cubicBezTo>
                <a:lnTo>
                  <a:pt x="2436016" y="586242"/>
                </a:lnTo>
                <a:lnTo>
                  <a:pt x="2677035" y="586242"/>
                </a:lnTo>
                <a:lnTo>
                  <a:pt x="2755151" y="566620"/>
                </a:lnTo>
                <a:cubicBezTo>
                  <a:pt x="2824044" y="544472"/>
                  <a:pt x="2895595" y="531824"/>
                  <a:pt x="2967820" y="529029"/>
                </a:cubicBezTo>
                <a:cubicBezTo>
                  <a:pt x="3040581" y="529549"/>
                  <a:pt x="3109889" y="543732"/>
                  <a:pt x="3172000" y="569242"/>
                </a:cubicBezTo>
                <a:lnTo>
                  <a:pt x="3203939" y="586242"/>
                </a:lnTo>
                <a:lnTo>
                  <a:pt x="3297554" y="586242"/>
                </a:lnTo>
                <a:lnTo>
                  <a:pt x="3296915" y="585663"/>
                </a:lnTo>
                <a:cubicBezTo>
                  <a:pt x="3206478" y="520552"/>
                  <a:pt x="3090930" y="482583"/>
                  <a:pt x="2965644" y="481034"/>
                </a:cubicBezTo>
                <a:cubicBezTo>
                  <a:pt x="2889978" y="483633"/>
                  <a:pt x="2814955" y="496505"/>
                  <a:pt x="2742688" y="519327"/>
                </a:cubicBezTo>
                <a:cubicBezTo>
                  <a:pt x="2636776" y="547945"/>
                  <a:pt x="2536931" y="575089"/>
                  <a:pt x="2444613" y="538465"/>
                </a:cubicBezTo>
                <a:cubicBezTo>
                  <a:pt x="2367717" y="507716"/>
                  <a:pt x="2316496" y="441420"/>
                  <a:pt x="2262174" y="370792"/>
                </a:cubicBezTo>
                <a:cubicBezTo>
                  <a:pt x="2222592" y="314005"/>
                  <a:pt x="2175023" y="263254"/>
                  <a:pt x="2120878" y="220065"/>
                </a:cubicBezTo>
                <a:cubicBezTo>
                  <a:pt x="2047966" y="167661"/>
                  <a:pt x="1974051" y="144228"/>
                  <a:pt x="1899846" y="138813"/>
                </a:cubicBezTo>
                <a:cubicBezTo>
                  <a:pt x="1776171" y="129789"/>
                  <a:pt x="1651693" y="170812"/>
                  <a:pt x="1529716" y="211164"/>
                </a:cubicBezTo>
                <a:cubicBezTo>
                  <a:pt x="1374693" y="261906"/>
                  <a:pt x="1228623" y="310194"/>
                  <a:pt x="1083050" y="265458"/>
                </a:cubicBezTo>
                <a:cubicBezTo>
                  <a:pt x="756474" y="163893"/>
                  <a:pt x="474734" y="75961"/>
                  <a:pt x="202535" y="468670"/>
                </a:cubicBezTo>
                <a:close/>
                <a:moveTo>
                  <a:pt x="0" y="586242"/>
                </a:moveTo>
                <a:lnTo>
                  <a:pt x="52182" y="586242"/>
                </a:lnTo>
                <a:lnTo>
                  <a:pt x="78745" y="530858"/>
                </a:lnTo>
                <a:cubicBezTo>
                  <a:pt x="108207" y="475623"/>
                  <a:pt x="140039" y="421641"/>
                  <a:pt x="174168" y="369069"/>
                </a:cubicBezTo>
                <a:cubicBezTo>
                  <a:pt x="425817" y="5584"/>
                  <a:pt x="667968" y="58980"/>
                  <a:pt x="1041718" y="175976"/>
                </a:cubicBezTo>
                <a:cubicBezTo>
                  <a:pt x="1208577" y="227647"/>
                  <a:pt x="1378044" y="171819"/>
                  <a:pt x="1538123" y="119563"/>
                </a:cubicBezTo>
                <a:cubicBezTo>
                  <a:pt x="1664103" y="78138"/>
                  <a:pt x="1785742" y="38268"/>
                  <a:pt x="1904041" y="46442"/>
                </a:cubicBezTo>
                <a:cubicBezTo>
                  <a:pt x="1975020" y="51347"/>
                  <a:pt x="2044798" y="73547"/>
                  <a:pt x="2113589" y="123086"/>
                </a:cubicBezTo>
                <a:cubicBezTo>
                  <a:pt x="2166544" y="165863"/>
                  <a:pt x="2213022" y="216028"/>
                  <a:pt x="2251611" y="272057"/>
                </a:cubicBezTo>
                <a:cubicBezTo>
                  <a:pt x="2309771" y="347555"/>
                  <a:pt x="2369795" y="425927"/>
                  <a:pt x="2462328" y="462968"/>
                </a:cubicBezTo>
                <a:cubicBezTo>
                  <a:pt x="2572831" y="505146"/>
                  <a:pt x="2690748" y="475421"/>
                  <a:pt x="2804032" y="445090"/>
                </a:cubicBezTo>
                <a:cubicBezTo>
                  <a:pt x="2876043" y="421891"/>
                  <a:pt x="2950893" y="408642"/>
                  <a:pt x="3026458" y="405672"/>
                </a:cubicBezTo>
                <a:cubicBezTo>
                  <a:pt x="3179245" y="407493"/>
                  <a:pt x="3316860" y="465662"/>
                  <a:pt x="3408773" y="561471"/>
                </a:cubicBezTo>
                <a:lnTo>
                  <a:pt x="3426155" y="586242"/>
                </a:lnTo>
                <a:lnTo>
                  <a:pt x="3482649" y="586242"/>
                </a:lnTo>
                <a:lnTo>
                  <a:pt x="3458431" y="547279"/>
                </a:lnTo>
                <a:cubicBezTo>
                  <a:pt x="3358296" y="432597"/>
                  <a:pt x="3201910" y="362372"/>
                  <a:pt x="3027729" y="359810"/>
                </a:cubicBezTo>
                <a:cubicBezTo>
                  <a:pt x="2947740" y="362596"/>
                  <a:pt x="2868495" y="376566"/>
                  <a:pt x="2792302" y="401293"/>
                </a:cubicBezTo>
                <a:cubicBezTo>
                  <a:pt x="2681575" y="430880"/>
                  <a:pt x="2578236" y="457805"/>
                  <a:pt x="2479856" y="420701"/>
                </a:cubicBezTo>
                <a:cubicBezTo>
                  <a:pt x="2399309" y="388404"/>
                  <a:pt x="2345796" y="318399"/>
                  <a:pt x="2288973" y="244650"/>
                </a:cubicBezTo>
                <a:cubicBezTo>
                  <a:pt x="2247921" y="184843"/>
                  <a:pt x="2198128" y="131563"/>
                  <a:pt x="2141151" y="86503"/>
                </a:cubicBezTo>
                <a:cubicBezTo>
                  <a:pt x="2065224" y="31628"/>
                  <a:pt x="1988138" y="7077"/>
                  <a:pt x="1910698" y="1351"/>
                </a:cubicBezTo>
                <a:cubicBezTo>
                  <a:pt x="1781630" y="-8193"/>
                  <a:pt x="1651578" y="34550"/>
                  <a:pt x="1524265" y="76332"/>
                </a:cubicBezTo>
                <a:cubicBezTo>
                  <a:pt x="1361810" y="129703"/>
                  <a:pt x="1209509" y="182031"/>
                  <a:pt x="1056192" y="132368"/>
                </a:cubicBezTo>
                <a:cubicBezTo>
                  <a:pt x="714309" y="26214"/>
                  <a:pt x="420242" y="-66211"/>
                  <a:pt x="135640" y="341677"/>
                </a:cubicBezTo>
                <a:cubicBezTo>
                  <a:pt x="100696" y="395227"/>
                  <a:pt x="68147" y="450248"/>
                  <a:pt x="38089" y="506580"/>
                </a:cubicBezTo>
                <a:close/>
              </a:path>
            </a:pathLst>
          </a:custGeom>
          <a:solidFill>
            <a:schemeClr val="accent6">
              <a:lumMod val="20000"/>
              <a:lumOff val="80000"/>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3">
            <a:extLst>
              <a:ext uri="{FF2B5EF4-FFF2-40B4-BE49-F238E27FC236}">
                <a16:creationId xmlns:a16="http://schemas.microsoft.com/office/drawing/2014/main" id="{83E9B496-2C13-340E-B6D8-5389265239EF}"/>
              </a:ext>
            </a:extLst>
          </p:cNvPr>
          <p:cNvSpPr>
            <a:spLocks noGrp="1"/>
          </p:cNvSpPr>
          <p:nvPr>
            <p:ph type="title" hasCustomPrompt="1"/>
          </p:nvPr>
        </p:nvSpPr>
        <p:spPr>
          <a:xfrm>
            <a:off x="827695" y="302671"/>
            <a:ext cx="4975317" cy="1718866"/>
          </a:xfrm>
          <a:noFill/>
        </p:spPr>
        <p:txBody>
          <a:bodyPr anchor="ctr"/>
          <a:lstStyle>
            <a:lvl1pPr>
              <a:lnSpc>
                <a:spcPct val="90000"/>
              </a:lnSpc>
              <a:defRPr cap="all" baseline="0">
                <a:solidFill>
                  <a:schemeClr val="bg1"/>
                </a:solidFill>
              </a:defRPr>
            </a:lvl1pPr>
          </a:lstStyle>
          <a:p>
            <a:r>
              <a:rPr lang="en-US" dirty="0"/>
              <a:t>Click to add title</a:t>
            </a:r>
          </a:p>
        </p:txBody>
      </p:sp>
      <p:sp>
        <p:nvSpPr>
          <p:cNvPr id="10" name="Cameo Placeholder 14">
            <a:extLst>
              <a:ext uri="{FF2B5EF4-FFF2-40B4-BE49-F238E27FC236}">
                <a16:creationId xmlns:a16="http://schemas.microsoft.com/office/drawing/2014/main" id="{6AE15E32-8FE1-44F5-5007-F4F6F7092FAE}"/>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 y="2257425"/>
            <a:ext cx="2729213" cy="3868738"/>
          </a:xfrm>
          <a:prstGeom prst="rect">
            <a:avLst/>
          </a:prstGeom>
          <a:solidFill>
            <a:schemeClr val="bg1"/>
          </a:solidFill>
        </p:spPr>
        <p:txBody>
          <a:bodyPr wrap="square">
            <a:noAutofit/>
          </a:bodyPr>
          <a:lstStyle>
            <a:lvl1pPr>
              <a:defRPr>
                <a:solidFill>
                  <a:schemeClr val="tx1"/>
                </a:solidFill>
              </a:defRPr>
            </a:lvl1pPr>
          </a:lstStyle>
          <a:p>
            <a:r>
              <a:rPr lang="en-US"/>
              <a:t>Click icon to add cameo</a:t>
            </a:r>
            <a:endParaRPr lang="en-US" dirty="0"/>
          </a:p>
        </p:txBody>
      </p:sp>
      <p:sp>
        <p:nvSpPr>
          <p:cNvPr id="11" name="Content Placeholder 12">
            <a:extLst>
              <a:ext uri="{FF2B5EF4-FFF2-40B4-BE49-F238E27FC236}">
                <a16:creationId xmlns:a16="http://schemas.microsoft.com/office/drawing/2014/main" id="{63DCC57B-5BD0-2180-B17E-073B93EE1E5E}"/>
              </a:ext>
            </a:extLst>
          </p:cNvPr>
          <p:cNvSpPr>
            <a:spLocks noGrp="1"/>
          </p:cNvSpPr>
          <p:nvPr>
            <p:ph sz="quarter" idx="16" hasCustomPrompt="1"/>
          </p:nvPr>
        </p:nvSpPr>
        <p:spPr>
          <a:xfrm>
            <a:off x="3114676" y="2149475"/>
            <a:ext cx="2688336" cy="3976688"/>
          </a:xfrm>
          <a:noFill/>
        </p:spPr>
        <p:txBody>
          <a:bodyPr/>
          <a:lstStyle>
            <a:lvl1pPr marL="342900" indent="-347472">
              <a:lnSpc>
                <a:spcPct val="100000"/>
              </a:lnSpc>
              <a:spcBef>
                <a:spcPts val="600"/>
              </a:spcBef>
              <a:buFont typeface="Arial" panose="020B0604020202020204" pitchFamily="34" charset="0"/>
              <a:buChar char="•"/>
              <a:defRPr sz="2000">
                <a:solidFill>
                  <a:schemeClr val="bg1"/>
                </a:solidFill>
              </a:defRPr>
            </a:lvl1pPr>
            <a:lvl2pPr>
              <a:spcBef>
                <a:spcPts val="600"/>
              </a:spcBef>
              <a:defRPr sz="2000">
                <a:solidFill>
                  <a:schemeClr val="bg1"/>
                </a:solidFill>
              </a:defRPr>
            </a:lvl2pPr>
            <a:lvl3pPr marL="640080" indent="-347472">
              <a:lnSpc>
                <a:spcPct val="100000"/>
              </a:lnSpc>
              <a:spcBef>
                <a:spcPts val="600"/>
              </a:spcBef>
              <a:defRPr sz="2000">
                <a:solidFill>
                  <a:schemeClr val="bg1"/>
                </a:solidFill>
              </a:defRPr>
            </a:lvl3pPr>
            <a:lvl4pPr marL="822960" indent="-347472">
              <a:lnSpc>
                <a:spcPct val="100000"/>
              </a:lnSpc>
              <a:spcBef>
                <a:spcPts val="600"/>
              </a:spcBef>
              <a:defRPr sz="2000">
                <a:solidFill>
                  <a:schemeClr val="bg1"/>
                </a:solidFill>
              </a:defRPr>
            </a:lvl4pPr>
            <a:lvl5pPr marL="1280160" indent="-347472">
              <a:lnSpc>
                <a:spcPct val="100000"/>
              </a:lnSpc>
              <a:spcBef>
                <a:spcPts val="600"/>
              </a:spcBef>
              <a:defRPr sz="2000">
                <a:solidFill>
                  <a:schemeClr val="bg1"/>
                </a:solidFill>
              </a:defRPr>
            </a:lvl5pPr>
            <a:lvl6pPr marL="1737360" indent="-347472">
              <a:lnSpc>
                <a:spcPct val="100000"/>
              </a:lnSpc>
              <a:spcBef>
                <a:spcPts val="600"/>
              </a:spcBef>
              <a:defRPr sz="2000">
                <a:solidFill>
                  <a:schemeClr val="bg1"/>
                </a:solidFill>
              </a:defRPr>
            </a:lvl6pPr>
          </a:lstStyle>
          <a:p>
            <a:pPr lvl="0"/>
            <a:r>
              <a:rPr lang="en-US" dirty="0"/>
              <a:t>Click to add content</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3" name="Table Placeholder 12">
            <a:extLst>
              <a:ext uri="{FF2B5EF4-FFF2-40B4-BE49-F238E27FC236}">
                <a16:creationId xmlns:a16="http://schemas.microsoft.com/office/drawing/2014/main" id="{A4471DE8-2488-1E89-2DEF-43DC952583B5}"/>
              </a:ext>
            </a:extLst>
          </p:cNvPr>
          <p:cNvSpPr>
            <a:spLocks noGrp="1"/>
          </p:cNvSpPr>
          <p:nvPr>
            <p:ph type="tbl" sz="quarter" idx="17" hasCustomPrompt="1"/>
          </p:nvPr>
        </p:nvSpPr>
        <p:spPr>
          <a:xfrm>
            <a:off x="6065838" y="2149475"/>
            <a:ext cx="5286375" cy="3976688"/>
          </a:xfrm>
          <a:noFill/>
        </p:spPr>
        <p:txBody>
          <a:bodyPr/>
          <a:lstStyle>
            <a:lvl1pPr>
              <a:defRPr sz="2000">
                <a:solidFill>
                  <a:schemeClr val="bg1"/>
                </a:solidFill>
              </a:defRPr>
            </a:lvl1pPr>
          </a:lstStyle>
          <a:p>
            <a:r>
              <a:rPr lang="en-US" dirty="0"/>
              <a:t>Click icon to insert table</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9370013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1044" y="430608"/>
            <a:ext cx="5333999" cy="1017191"/>
          </a:xfrm>
          <a:prstGeom prst="rect">
            <a:avLst/>
          </a:prstGeom>
          <a:noFill/>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324600" y="1447800"/>
            <a:ext cx="5333999" cy="3977640"/>
          </a:xfrm>
          <a:prstGeom prst="rect">
            <a:avLst/>
          </a:prstGeom>
          <a:solidFill>
            <a:schemeClr val="bg1">
              <a:alpha val="50000"/>
            </a:schemeClr>
          </a:solid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C75A0F7-6FC3-3B48-D4DB-F00D448B33FD}"/>
              </a:ext>
            </a:extLst>
          </p:cNvPr>
          <p:cNvSpPr>
            <a:spLocks noGrp="1"/>
          </p:cNvSpPr>
          <p:nvPr>
            <p:ph type="ftr" sz="quarter" idx="3"/>
          </p:nvPr>
        </p:nvSpPr>
        <p:spPr>
          <a:xfrm rot="16200000">
            <a:off x="-2570811" y="2570814"/>
            <a:ext cx="5756226" cy="614597"/>
          </a:xfrm>
          <a:prstGeom prst="rect">
            <a:avLst/>
          </a:prstGeom>
        </p:spPr>
        <p:txBody>
          <a:bodyPr vert="horz" lIns="91440" tIns="45720" rIns="91440" bIns="45720" rtlCol="0" anchor="ctr">
            <a:noAutofit/>
          </a:bodyPr>
          <a:lstStyle>
            <a:lvl1pPr algn="ctr">
              <a:defRPr sz="1000" b="1" i="0" spc="200" baseline="0">
                <a:solidFill>
                  <a:schemeClr val="bg1"/>
                </a:solidFill>
                <a:latin typeface="+mn-lt"/>
                <a:ea typeface="Source Sans Pro Black" panose="020B0503030403020204" pitchFamily="34" charset="0"/>
              </a:defRPr>
            </a:lvl1pPr>
          </a:lstStyle>
          <a:p>
            <a:r>
              <a:rPr lang="en-US" dirty="0"/>
              <a:t>CONTOSO ALL-HANDS</a:t>
            </a:r>
          </a:p>
        </p:txBody>
      </p:sp>
      <p:sp>
        <p:nvSpPr>
          <p:cNvPr id="5" name="Slide Number Placeholder 5">
            <a:extLst>
              <a:ext uri="{FF2B5EF4-FFF2-40B4-BE49-F238E27FC236}">
                <a16:creationId xmlns:a16="http://schemas.microsoft.com/office/drawing/2014/main" id="{AF9D058B-17F2-D1E8-84AD-E26DFF583A7D}"/>
              </a:ext>
            </a:extLst>
          </p:cNvPr>
          <p:cNvSpPr>
            <a:spLocks noGrp="1"/>
          </p:cNvSpPr>
          <p:nvPr>
            <p:ph type="sldNum" sz="quarter" idx="4"/>
          </p:nvPr>
        </p:nvSpPr>
        <p:spPr>
          <a:xfrm>
            <a:off x="1" y="5756227"/>
            <a:ext cx="614598" cy="839445"/>
          </a:xfrm>
          <a:prstGeom prst="rect">
            <a:avLst/>
          </a:prstGeom>
        </p:spPr>
        <p:txBody>
          <a:bodyPr vert="horz" lIns="91440" tIns="45720" rIns="91440" bIns="45720" rtlCol="0" anchor="b">
            <a:noAutofit/>
          </a:bodyPr>
          <a:lstStyle>
            <a:lvl1pPr algn="ctr">
              <a:defRPr sz="1000" b="1" i="0" spc="100" baseline="0">
                <a:solidFill>
                  <a:schemeClr val="bg1"/>
                </a:solidFill>
                <a:latin typeface="+mn-lt"/>
                <a:ea typeface="Source Sans Pro Black" panose="020B0503030403020204" pitchFamily="34" charset="0"/>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062467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lvl1pPr algn="l" defTabSz="914400" rtl="0" eaLnBrk="1" latinLnBrk="0" hangingPunct="1">
        <a:spcBef>
          <a:spcPct val="0"/>
        </a:spcBef>
        <a:buNone/>
        <a:defRPr sz="2800" b="1" i="0" kern="1200" cap="all" spc="100" baseline="0">
          <a:solidFill>
            <a:schemeClr val="bg2">
              <a:lumMod val="25000"/>
            </a:schemeClr>
          </a:solidFill>
          <a:latin typeface="+mj-lt"/>
          <a:ea typeface="Source Sans Pro Black" panose="020B0503030403020204" pitchFamily="34" charset="0"/>
          <a:cs typeface="+mj-cs"/>
        </a:defRPr>
      </a:lvl1pPr>
    </p:titleStyle>
    <p:body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p15:clr>
            <a:srgbClr val="F26B43"/>
          </p15:clr>
        </p15:guide>
        <p15:guide id="2" pos="336">
          <p15:clr>
            <a:srgbClr val="F26B43"/>
          </p15:clr>
        </p15:guide>
        <p15:guide id="3" pos="7320">
          <p15:clr>
            <a:srgbClr val="F26B43"/>
          </p15:clr>
        </p15:guide>
        <p15:guide id="4" orient="horz" pos="912">
          <p15:clr>
            <a:srgbClr val="F26B43"/>
          </p15:clr>
        </p15:guide>
        <p15:guide id="5" orient="horz" pos="264">
          <p15:clr>
            <a:srgbClr val="F26B43"/>
          </p15:clr>
        </p15:guide>
        <p15:guide id="6" orient="horz" pos="696">
          <p15:clr>
            <a:srgbClr val="F26B43"/>
          </p15:clr>
        </p15:guide>
        <p15:guide id="7" pos="36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bg1"/>
                </a:solidFill>
              </a:defRPr>
            </a:lvl1pPr>
          </a:lstStyle>
          <a:p>
            <a:fld id="{1D8BD707-D9CF-40AE-B4C6-C98DA3205C09}" type="datetimeFigureOut">
              <a:rPr lang="en-US" smtClean="0"/>
              <a:pPr/>
              <a:t>10/15/2025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bg1"/>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21400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609630" rtl="0" eaLnBrk="1" latinLnBrk="0" hangingPunct="1">
        <a:spcBef>
          <a:spcPct val="0"/>
        </a:spcBef>
        <a:buNone/>
        <a:defRPr sz="2933" kern="1200">
          <a:solidFill>
            <a:schemeClr val="bg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bg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bg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bg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bg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bg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video" Target="https://player.vimeo.com/video/650958689?app_id=122963" TargetMode="External"/><Relationship Id="rId6" Type="http://schemas.openxmlformats.org/officeDocument/2006/relationships/image" Target="../media/image50.jpeg"/><Relationship Id="rId5" Type="http://schemas.openxmlformats.org/officeDocument/2006/relationships/image" Target="../media/image49.sv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6.png"/><Relationship Id="rId12" Type="http://schemas.microsoft.com/office/2007/relationships/hdphoto" Target="../media/hdphoto3.wdp"/><Relationship Id="rId17"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43.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2.png"/><Relationship Id="rId10" Type="http://schemas.openxmlformats.org/officeDocument/2006/relationships/image" Target="../media/image38.png"/><Relationship Id="rId19" Type="http://schemas.openxmlformats.org/officeDocument/2006/relationships/image" Target="../media/image46.png"/><Relationship Id="rId4" Type="http://schemas.openxmlformats.org/officeDocument/2006/relationships/image" Target="../media/image34.png"/><Relationship Id="rId9" Type="http://schemas.microsoft.com/office/2007/relationships/hdphoto" Target="../media/hdphoto2.wdp"/><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6.png"/><Relationship Id="rId12" Type="http://schemas.microsoft.com/office/2007/relationships/hdphoto" Target="../media/hdphoto3.wdp"/><Relationship Id="rId17"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43.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2.png"/><Relationship Id="rId10" Type="http://schemas.openxmlformats.org/officeDocument/2006/relationships/image" Target="../media/image38.png"/><Relationship Id="rId19" Type="http://schemas.openxmlformats.org/officeDocument/2006/relationships/image" Target="../media/image46.png"/><Relationship Id="rId4" Type="http://schemas.openxmlformats.org/officeDocument/2006/relationships/image" Target="../media/image34.png"/><Relationship Id="rId9" Type="http://schemas.microsoft.com/office/2007/relationships/hdphoto" Target="../media/hdphoto2.wdp"/><Relationship Id="rId1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6.png"/><Relationship Id="rId12" Type="http://schemas.microsoft.com/office/2007/relationships/hdphoto" Target="../media/hdphoto3.wdp"/><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2.png"/><Relationship Id="rId10" Type="http://schemas.openxmlformats.org/officeDocument/2006/relationships/image" Target="../media/image38.png"/><Relationship Id="rId19" Type="http://schemas.openxmlformats.org/officeDocument/2006/relationships/image" Target="../media/image46.png"/><Relationship Id="rId4" Type="http://schemas.openxmlformats.org/officeDocument/2006/relationships/image" Target="../media/image34.png"/><Relationship Id="rId9" Type="http://schemas.microsoft.com/office/2007/relationships/hdphoto" Target="../media/hdphoto2.wdp"/><Relationship Id="rId14"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6.png"/><Relationship Id="rId12" Type="http://schemas.microsoft.com/office/2007/relationships/hdphoto" Target="../media/hdphoto3.wdp"/><Relationship Id="rId17" Type="http://schemas.openxmlformats.org/officeDocument/2006/relationships/image" Target="../media/image44.png"/><Relationship Id="rId2" Type="http://schemas.openxmlformats.org/officeDocument/2006/relationships/notesSlide" Target="../notesSlides/notesSlide5.xml"/><Relationship Id="rId16" Type="http://schemas.openxmlformats.org/officeDocument/2006/relationships/image" Target="../media/image43.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2.png"/><Relationship Id="rId10" Type="http://schemas.openxmlformats.org/officeDocument/2006/relationships/image" Target="../media/image38.png"/><Relationship Id="rId19" Type="http://schemas.openxmlformats.org/officeDocument/2006/relationships/image" Target="../media/image46.png"/><Relationship Id="rId4" Type="http://schemas.openxmlformats.org/officeDocument/2006/relationships/image" Target="../media/image34.png"/><Relationship Id="rId9" Type="http://schemas.microsoft.com/office/2007/relationships/hdphoto" Target="../media/hdphoto2.wdp"/><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6.png"/><Relationship Id="rId12" Type="http://schemas.microsoft.com/office/2007/relationships/hdphoto" Target="../media/hdphoto3.wdp"/><Relationship Id="rId17"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43.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2.png"/><Relationship Id="rId10" Type="http://schemas.openxmlformats.org/officeDocument/2006/relationships/image" Target="../media/image38.png"/><Relationship Id="rId19" Type="http://schemas.openxmlformats.org/officeDocument/2006/relationships/image" Target="../media/image46.png"/><Relationship Id="rId4" Type="http://schemas.openxmlformats.org/officeDocument/2006/relationships/image" Target="../media/image34.png"/><Relationship Id="rId9" Type="http://schemas.microsoft.com/office/2007/relationships/hdphoto" Target="../media/hdphoto2.wdp"/><Relationship Id="rId1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74E37-FA07-2338-9B3E-0DCD2A172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FE486-198A-8468-6354-B5538736017A}"/>
              </a:ext>
            </a:extLst>
          </p:cNvPr>
          <p:cNvSpPr>
            <a:spLocks noGrp="1"/>
          </p:cNvSpPr>
          <p:nvPr>
            <p:ph type="title"/>
          </p:nvPr>
        </p:nvSpPr>
        <p:spPr>
          <a:xfrm>
            <a:off x="6882999" y="763117"/>
            <a:ext cx="6214902" cy="1349405"/>
          </a:xfrm>
        </p:spPr>
        <p:txBody>
          <a:bodyPr/>
          <a:lstStyle/>
          <a:p>
            <a:r>
              <a:rPr lang="en-US" sz="4800" dirty="0"/>
              <a:t>WORKSHOP TOGETHER </a:t>
            </a:r>
            <a:endParaRPr lang="en-AU" sz="4800" dirty="0"/>
          </a:p>
        </p:txBody>
      </p:sp>
      <p:sp>
        <p:nvSpPr>
          <p:cNvPr id="3" name="Content Placeholder 2">
            <a:extLst>
              <a:ext uri="{FF2B5EF4-FFF2-40B4-BE49-F238E27FC236}">
                <a16:creationId xmlns:a16="http://schemas.microsoft.com/office/drawing/2014/main" id="{C150D118-94E9-27BC-D71F-2A61F6FE577F}"/>
              </a:ext>
            </a:extLst>
          </p:cNvPr>
          <p:cNvSpPr>
            <a:spLocks noGrp="1"/>
          </p:cNvSpPr>
          <p:nvPr>
            <p:ph sz="quarter" idx="14"/>
          </p:nvPr>
        </p:nvSpPr>
        <p:spPr>
          <a:xfrm>
            <a:off x="6882999" y="2956628"/>
            <a:ext cx="4377365" cy="3474577"/>
          </a:xfrm>
        </p:spPr>
        <p:txBody>
          <a:bodyPr/>
          <a:lstStyle/>
          <a:p>
            <a:pPr marL="173228" indent="0">
              <a:lnSpc>
                <a:spcPct val="90000"/>
              </a:lnSpc>
              <a:spcBef>
                <a:spcPts val="330"/>
              </a:spcBef>
              <a:spcAft>
                <a:spcPts val="0"/>
              </a:spcAft>
              <a:buNone/>
              <a:tabLst>
                <a:tab pos="900430" algn="l"/>
              </a:tabLst>
            </a:pPr>
            <a:r>
              <a:rPr lang="en-US" sz="2800" b="1" dirty="0" err="1">
                <a:latin typeface="Century Gothic" panose="020B0502020202020204" pitchFamily="34" charset="0"/>
              </a:rPr>
              <a:t>eSafety</a:t>
            </a:r>
            <a:endParaRPr lang="en-US" sz="2800" b="1" dirty="0">
              <a:latin typeface="Century Gothic" panose="020B0502020202020204" pitchFamily="34" charset="0"/>
              <a:cs typeface="Calibri"/>
            </a:endParaRPr>
          </a:p>
          <a:p>
            <a:pPr marL="173228" indent="0">
              <a:lnSpc>
                <a:spcPct val="90000"/>
              </a:lnSpc>
              <a:spcBef>
                <a:spcPts val="330"/>
              </a:spcBef>
              <a:spcAft>
                <a:spcPts val="0"/>
              </a:spcAft>
              <a:buNone/>
              <a:tabLst>
                <a:tab pos="900430" algn="l"/>
              </a:tabLst>
            </a:pPr>
            <a:br>
              <a:rPr lang="en-US" sz="1000" i="1" dirty="0">
                <a:latin typeface="Century Gothic" panose="020B0502020202020204" pitchFamily="34" charset="0"/>
              </a:rPr>
            </a:br>
            <a:r>
              <a:rPr lang="en-US" sz="2000" i="1" dirty="0">
                <a:latin typeface="Century Gothic" panose="020B0502020202020204" pitchFamily="34" charset="0"/>
              </a:rPr>
              <a:t>Age-restricted platforms</a:t>
            </a:r>
            <a:endParaRPr lang="en-US" sz="2000" i="1" dirty="0">
              <a:latin typeface="Century Gothic" panose="020B0502020202020204" pitchFamily="34" charset="0"/>
              <a:cs typeface="Calibri"/>
            </a:endParaRPr>
          </a:p>
          <a:p>
            <a:pPr marL="173228" indent="0">
              <a:lnSpc>
                <a:spcPct val="90000"/>
              </a:lnSpc>
              <a:spcBef>
                <a:spcPts val="330"/>
              </a:spcBef>
              <a:spcAft>
                <a:spcPts val="0"/>
              </a:spcAft>
              <a:buNone/>
              <a:tabLst>
                <a:tab pos="900430" algn="l"/>
              </a:tabLst>
            </a:pPr>
            <a:endParaRPr lang="en-US" b="1" dirty="0">
              <a:latin typeface="Century Gothic" panose="020B0502020202020204" pitchFamily="34" charset="0"/>
            </a:endParaRPr>
          </a:p>
          <a:p>
            <a:pPr marL="0" indent="0">
              <a:buNone/>
            </a:pPr>
            <a:endParaRPr lang="en-AU" dirty="0">
              <a:latin typeface="Century Gothic" panose="020B0502020202020204" pitchFamily="34" charset="0"/>
            </a:endParaRPr>
          </a:p>
        </p:txBody>
      </p:sp>
      <p:pic>
        <p:nvPicPr>
          <p:cNvPr id="1026" name="Picture 2" descr="eSafety​ Commissioner – Hate Crime">
            <a:extLst>
              <a:ext uri="{FF2B5EF4-FFF2-40B4-BE49-F238E27FC236}">
                <a16:creationId xmlns:a16="http://schemas.microsoft.com/office/drawing/2014/main" id="{137C0C0E-BC88-8A7D-0BFD-E0778FBBAC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9872" y="5326243"/>
            <a:ext cx="2768402" cy="1799461"/>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Delay 3">
            <a:extLst>
              <a:ext uri="{FF2B5EF4-FFF2-40B4-BE49-F238E27FC236}">
                <a16:creationId xmlns:a16="http://schemas.microsoft.com/office/drawing/2014/main" id="{F7B48E3A-CACC-C677-01A6-570E4478BB5E}"/>
              </a:ext>
            </a:extLst>
          </p:cNvPr>
          <p:cNvSpPr/>
          <p:nvPr/>
        </p:nvSpPr>
        <p:spPr>
          <a:xfrm>
            <a:off x="0" y="0"/>
            <a:ext cx="6464544" cy="6858000"/>
          </a:xfrm>
          <a:prstGeom prst="flowChartDelay">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5" name="Picture 4" descr="A group of people smiling&#10;&#10;AI-generated content may be incorrect.">
            <a:extLst>
              <a:ext uri="{FF2B5EF4-FFF2-40B4-BE49-F238E27FC236}">
                <a16:creationId xmlns:a16="http://schemas.microsoft.com/office/drawing/2014/main" id="{3D2FF796-F443-D8E9-7266-2B25A2F99A46}"/>
              </a:ext>
            </a:extLst>
          </p:cNvPr>
          <p:cNvPicPr>
            <a:picLocks noChangeAspect="1"/>
          </p:cNvPicPr>
          <p:nvPr/>
        </p:nvPicPr>
        <p:blipFill>
          <a:blip r:embed="rId5"/>
          <a:stretch>
            <a:fillRect/>
          </a:stretch>
        </p:blipFill>
        <p:spPr>
          <a:xfrm>
            <a:off x="9429989" y="5954256"/>
            <a:ext cx="1662884" cy="554486"/>
          </a:xfrm>
          <a:prstGeom prst="rect">
            <a:avLst/>
          </a:prstGeom>
        </p:spPr>
      </p:pic>
    </p:spTree>
    <p:extLst>
      <p:ext uri="{BB962C8B-B14F-4D97-AF65-F5344CB8AC3E}">
        <p14:creationId xmlns:p14="http://schemas.microsoft.com/office/powerpoint/2010/main" val="4451668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E4309-135D-F111-3B48-FF1316AF1011}"/>
            </a:ext>
          </a:extLst>
        </p:cNvPr>
        <p:cNvGrpSpPr/>
        <p:nvPr/>
      </p:nvGrpSpPr>
      <p:grpSpPr>
        <a:xfrm>
          <a:off x="0" y="0"/>
          <a:ext cx="0" cy="0"/>
          <a:chOff x="0" y="0"/>
          <a:chExt cx="0" cy="0"/>
        </a:xfrm>
      </p:grpSpPr>
      <p:sp>
        <p:nvSpPr>
          <p:cNvPr id="4" name="Flowchart: Delay 3">
            <a:extLst>
              <a:ext uri="{FF2B5EF4-FFF2-40B4-BE49-F238E27FC236}">
                <a16:creationId xmlns:a16="http://schemas.microsoft.com/office/drawing/2014/main" id="{2FE5BDE3-AD8C-19F1-C892-6A6FE531544F}"/>
              </a:ext>
            </a:extLst>
          </p:cNvPr>
          <p:cNvSpPr/>
          <p:nvPr/>
        </p:nvSpPr>
        <p:spPr>
          <a:xfrm>
            <a:off x="-1" y="0"/>
            <a:ext cx="4718305" cy="6858000"/>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8" name="TextBox 7">
            <a:extLst>
              <a:ext uri="{FF2B5EF4-FFF2-40B4-BE49-F238E27FC236}">
                <a16:creationId xmlns:a16="http://schemas.microsoft.com/office/drawing/2014/main" id="{B0B2AF12-8202-0494-377B-273C9E95D8D3}"/>
              </a:ext>
            </a:extLst>
          </p:cNvPr>
          <p:cNvSpPr txBox="1"/>
          <p:nvPr/>
        </p:nvSpPr>
        <p:spPr>
          <a:xfrm>
            <a:off x="5051680" y="1497133"/>
            <a:ext cx="6579487" cy="4154984"/>
          </a:xfrm>
          <a:prstGeom prst="rect">
            <a:avLst/>
          </a:prstGeom>
          <a:noFill/>
        </p:spPr>
        <p:txBody>
          <a:bodyPr wrap="square">
            <a:spAutoFit/>
          </a:bodyPr>
          <a:lstStyle/>
          <a:p>
            <a:r>
              <a:rPr lang="en-US" sz="2400" dirty="0">
                <a:solidFill>
                  <a:schemeClr val="bg1"/>
                </a:solidFill>
                <a:latin typeface="Century Gothic" panose="020B0502020202020204" pitchFamily="34" charset="0"/>
              </a:rPr>
              <a:t>As the law will apply to all under 16s,</a:t>
            </a:r>
            <a:r>
              <a:rPr lang="en-US" sz="2400" dirty="0">
                <a:solidFill>
                  <a:schemeClr val="accent5"/>
                </a:solidFill>
                <a:latin typeface="Century Gothic" panose="020B0502020202020204" pitchFamily="34" charset="0"/>
              </a:rPr>
              <a:t> parents and carers will no longer need to choose between allowing them to set up accounts on platforms that may negatively affect their health, or making sure they are not socially excluded.</a:t>
            </a:r>
            <a:r>
              <a:rPr lang="en-US" sz="2400" dirty="0">
                <a:solidFill>
                  <a:schemeClr val="bg1"/>
                </a:solidFill>
                <a:latin typeface="Century Gothic" panose="020B0502020202020204" pitchFamily="34" charset="0"/>
              </a:rPr>
              <a:t> </a:t>
            </a:r>
          </a:p>
          <a:p>
            <a:endParaRPr lang="en-US" sz="2400" dirty="0">
              <a:solidFill>
                <a:schemeClr val="bg1"/>
              </a:solidFill>
              <a:latin typeface="Century Gothic" panose="020B0502020202020204" pitchFamily="34" charset="0"/>
            </a:endParaRPr>
          </a:p>
          <a:p>
            <a:r>
              <a:rPr lang="en-US" sz="2400" dirty="0">
                <a:solidFill>
                  <a:schemeClr val="bg1"/>
                </a:solidFill>
                <a:latin typeface="Century Gothic" panose="020B0502020202020204" pitchFamily="34" charset="0"/>
              </a:rPr>
              <a:t>No under-16s have to feel like they’re ‘missing out’. Parents and carers won’t have to say ‘</a:t>
            </a:r>
            <a:r>
              <a:rPr lang="en-US" sz="2400" dirty="0" err="1">
                <a:solidFill>
                  <a:schemeClr val="bg1"/>
                </a:solidFill>
                <a:latin typeface="Century Gothic" panose="020B0502020202020204" pitchFamily="34" charset="0"/>
              </a:rPr>
              <a:t>yes’</a:t>
            </a:r>
            <a:r>
              <a:rPr lang="en-US" sz="2400" dirty="0">
                <a:solidFill>
                  <a:schemeClr val="bg1"/>
                </a:solidFill>
                <a:latin typeface="Century Gothic" panose="020B0502020202020204" pitchFamily="34" charset="0"/>
              </a:rPr>
              <a:t> or ‘no’ to social media accounts, instead they can say ‘not yet’. </a:t>
            </a:r>
          </a:p>
        </p:txBody>
      </p:sp>
      <p:sp>
        <p:nvSpPr>
          <p:cNvPr id="3" name="TextBox 2">
            <a:extLst>
              <a:ext uri="{FF2B5EF4-FFF2-40B4-BE49-F238E27FC236}">
                <a16:creationId xmlns:a16="http://schemas.microsoft.com/office/drawing/2014/main" id="{1371EF9A-C51C-E186-0928-C31A053810EF}"/>
              </a:ext>
            </a:extLst>
          </p:cNvPr>
          <p:cNvSpPr txBox="1"/>
          <p:nvPr/>
        </p:nvSpPr>
        <p:spPr>
          <a:xfrm>
            <a:off x="4544570" y="777901"/>
            <a:ext cx="1014220" cy="1569660"/>
          </a:xfrm>
          <a:prstGeom prst="rect">
            <a:avLst/>
          </a:prstGeom>
          <a:noFill/>
        </p:spPr>
        <p:txBody>
          <a:bodyPr wrap="square">
            <a:spAutoFit/>
          </a:bodyPr>
          <a:lstStyle/>
          <a:p>
            <a:r>
              <a:rPr lang="en-US" sz="9600" b="1" dirty="0">
                <a:solidFill>
                  <a:srgbClr val="FFFFFF"/>
                </a:solidFill>
                <a:latin typeface="Century Gothic" panose="020B0502020202020204" pitchFamily="34" charset="0"/>
              </a:rPr>
              <a:t>“</a:t>
            </a:r>
            <a:endParaRPr lang="en-AU" sz="9600" dirty="0"/>
          </a:p>
        </p:txBody>
      </p:sp>
      <p:sp>
        <p:nvSpPr>
          <p:cNvPr id="5" name="TextBox 4">
            <a:extLst>
              <a:ext uri="{FF2B5EF4-FFF2-40B4-BE49-F238E27FC236}">
                <a16:creationId xmlns:a16="http://schemas.microsoft.com/office/drawing/2014/main" id="{CA61F5D2-17D9-ADB4-8715-E5B36B8EB035}"/>
              </a:ext>
            </a:extLst>
          </p:cNvPr>
          <p:cNvSpPr txBox="1"/>
          <p:nvPr/>
        </p:nvSpPr>
        <p:spPr>
          <a:xfrm rot="10800000">
            <a:off x="10933178" y="4606189"/>
            <a:ext cx="1014220" cy="1569660"/>
          </a:xfrm>
          <a:prstGeom prst="rect">
            <a:avLst/>
          </a:prstGeom>
          <a:noFill/>
        </p:spPr>
        <p:txBody>
          <a:bodyPr wrap="square">
            <a:spAutoFit/>
          </a:bodyPr>
          <a:lstStyle/>
          <a:p>
            <a:r>
              <a:rPr lang="en-US" sz="9600" b="1" dirty="0">
                <a:solidFill>
                  <a:srgbClr val="FFFFFF"/>
                </a:solidFill>
                <a:latin typeface="Century Gothic" panose="020B0502020202020204" pitchFamily="34" charset="0"/>
              </a:rPr>
              <a:t>“</a:t>
            </a:r>
            <a:endParaRPr lang="en-AU" sz="9600" dirty="0"/>
          </a:p>
        </p:txBody>
      </p:sp>
      <p:sp>
        <p:nvSpPr>
          <p:cNvPr id="7" name="TextBox 6">
            <a:extLst>
              <a:ext uri="{FF2B5EF4-FFF2-40B4-BE49-F238E27FC236}">
                <a16:creationId xmlns:a16="http://schemas.microsoft.com/office/drawing/2014/main" id="{6F9090A7-0986-9A2D-A343-46448CD1B32E}"/>
              </a:ext>
            </a:extLst>
          </p:cNvPr>
          <p:cNvSpPr txBox="1"/>
          <p:nvPr/>
        </p:nvSpPr>
        <p:spPr>
          <a:xfrm>
            <a:off x="3559302" y="6353061"/>
            <a:ext cx="6295644" cy="430887"/>
          </a:xfrm>
          <a:prstGeom prst="rect">
            <a:avLst/>
          </a:prstGeom>
          <a:noFill/>
        </p:spPr>
        <p:txBody>
          <a:bodyPr wrap="square">
            <a:spAutoFit/>
          </a:bodyPr>
          <a:lstStyle/>
          <a:p>
            <a:r>
              <a:rPr lang="en-AU" sz="1100" b="0" i="1" dirty="0">
                <a:solidFill>
                  <a:srgbClr val="1B324B"/>
                </a:solidFill>
                <a:effectLst/>
                <a:latin typeface="Roboto Slab" pitchFamily="2" charset="0"/>
              </a:rPr>
              <a:t>Julie Inman Grant </a:t>
            </a:r>
            <a:br>
              <a:rPr lang="en-AU" sz="1100" b="0" i="1" dirty="0">
                <a:solidFill>
                  <a:srgbClr val="1B324B"/>
                </a:solidFill>
                <a:effectLst/>
                <a:latin typeface="Roboto Slab" pitchFamily="2" charset="0"/>
              </a:rPr>
            </a:br>
            <a:r>
              <a:rPr lang="en-AU" sz="1100" i="1" dirty="0">
                <a:solidFill>
                  <a:srgbClr val="1B324B"/>
                </a:solidFill>
                <a:latin typeface="Roboto Slab" pitchFamily="2" charset="0"/>
              </a:rPr>
              <a:t>-</a:t>
            </a:r>
            <a:r>
              <a:rPr lang="en-AU" sz="1100" b="0" i="1" dirty="0">
                <a:solidFill>
                  <a:srgbClr val="1B324B"/>
                </a:solidFill>
                <a:effectLst/>
                <a:latin typeface="Roboto Slab" pitchFamily="2" charset="0"/>
              </a:rPr>
              <a:t> Australia’s </a:t>
            </a:r>
            <a:r>
              <a:rPr lang="en-AU" sz="1100" b="0" i="1" dirty="0" err="1">
                <a:solidFill>
                  <a:srgbClr val="1B324B"/>
                </a:solidFill>
                <a:effectLst/>
                <a:latin typeface="Roboto Slab" pitchFamily="2" charset="0"/>
              </a:rPr>
              <a:t>eSafety</a:t>
            </a:r>
            <a:r>
              <a:rPr lang="en-AU" sz="1100" b="0" i="1" dirty="0">
                <a:solidFill>
                  <a:srgbClr val="1B324B"/>
                </a:solidFill>
                <a:effectLst/>
                <a:latin typeface="Roboto Slab" pitchFamily="2" charset="0"/>
              </a:rPr>
              <a:t> Commissioner</a:t>
            </a:r>
            <a:endParaRPr lang="en-AU" sz="1100" i="1" dirty="0"/>
          </a:p>
        </p:txBody>
      </p:sp>
    </p:spTree>
    <p:extLst>
      <p:ext uri="{BB962C8B-B14F-4D97-AF65-F5344CB8AC3E}">
        <p14:creationId xmlns:p14="http://schemas.microsoft.com/office/powerpoint/2010/main" val="42403846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7871D-BCE5-10DF-F373-81BB488D008A}"/>
            </a:ext>
          </a:extLst>
        </p:cNvPr>
        <p:cNvGrpSpPr/>
        <p:nvPr/>
      </p:nvGrpSpPr>
      <p:grpSpPr>
        <a:xfrm>
          <a:off x="0" y="0"/>
          <a:ext cx="0" cy="0"/>
          <a:chOff x="0" y="0"/>
          <a:chExt cx="0" cy="0"/>
        </a:xfrm>
      </p:grpSpPr>
    </p:spTree>
    <p:extLst>
      <p:ext uri="{BB962C8B-B14F-4D97-AF65-F5344CB8AC3E}">
        <p14:creationId xmlns:p14="http://schemas.microsoft.com/office/powerpoint/2010/main" val="42675759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AD89-CB5E-FD57-0177-1E64757A6036}"/>
              </a:ext>
            </a:extLst>
          </p:cNvPr>
          <p:cNvSpPr>
            <a:spLocks noGrp="1"/>
          </p:cNvSpPr>
          <p:nvPr>
            <p:ph type="title"/>
          </p:nvPr>
        </p:nvSpPr>
        <p:spPr/>
        <p:txBody>
          <a:bodyPr/>
          <a:lstStyle/>
          <a:p>
            <a:endParaRPr lang="en-AU"/>
          </a:p>
        </p:txBody>
      </p:sp>
      <p:pic>
        <p:nvPicPr>
          <p:cNvPr id="6" name="Cameo Placeholder 5">
            <a:extLst>
              <a:ext uri="{FF2B5EF4-FFF2-40B4-BE49-F238E27FC236}">
                <a16:creationId xmlns:a16="http://schemas.microsoft.com/office/drawing/2014/main" id="{005C13ED-BB91-B179-C469-418D3207F5E7}"/>
              </a:ext>
            </a:extLst>
          </p:cNvPr>
          <p:cNvPicPr>
            <a:picLocks noGrp="1" noChangeAspect="1"/>
            <a:extLst>
              <a:ext uri="{51228E76-BA90-4043-B771-695A4F85340A}">
                <alf:liveFeedProps xmlns:alf="http://schemas.microsoft.com/office/drawing/2021/livefeed"/>
              </a:ext>
            </a:extLst>
          </p:cNvPicPr>
          <p:nvPr>
            <p:ph type="media" sz="quarter" idx="15">
              <p:extLst>
                <p:ext uri="{56F484CC-4922-43CF-B6FB-B326C6A72FC8}">
                  <p232:phTypeExt xmlns:p232="http://schemas.microsoft.com/office/powerpoint/2023/02/main">
                    <p232:type>
                      <p232:cameo/>
                    </p232:type>
                  </p232:phTypeExt>
                </p:ext>
              </p:extLst>
            </p:ph>
          </p:nvPr>
        </p:nvPicPr>
        <p:blipFill>
          <a:blip r:embed="rId4">
            <a:extLst>
              <a:ext uri="{96DAC541-7B7A-43D3-8B79-37D633B846F1}">
                <asvg:svgBlip xmlns:asvg="http://schemas.microsoft.com/office/drawing/2016/SVG/main" r:embed="rId5"/>
              </a:ext>
            </a:extLst>
          </a:blip>
          <a:stretch>
            <a:fillRect/>
          </a:stretch>
        </p:blipFill>
        <p:spPr>
          <a:prstGeom prst="rect">
            <a:avLst/>
          </a:prstGeom>
          <a:solidFill>
            <a:srgbClr val="FFFFFF"/>
          </a:solidFill>
        </p:spPr>
      </p:pic>
      <p:sp>
        <p:nvSpPr>
          <p:cNvPr id="4" name="Table Placeholder 3">
            <a:extLst>
              <a:ext uri="{FF2B5EF4-FFF2-40B4-BE49-F238E27FC236}">
                <a16:creationId xmlns:a16="http://schemas.microsoft.com/office/drawing/2014/main" id="{9DFE253C-9C3C-BD1B-2FF8-041FBCF3FA09}"/>
              </a:ext>
            </a:extLst>
          </p:cNvPr>
          <p:cNvSpPr>
            <a:spLocks noGrp="1"/>
          </p:cNvSpPr>
          <p:nvPr>
            <p:ph type="tbl" sz="quarter" idx="17"/>
          </p:nvPr>
        </p:nvSpPr>
        <p:spPr/>
        <p:txBody>
          <a:bodyPr/>
          <a:lstStyle/>
          <a:p>
            <a:endParaRPr lang="en-AU"/>
          </a:p>
        </p:txBody>
      </p:sp>
      <p:sp>
        <p:nvSpPr>
          <p:cNvPr id="5" name="Slide Number Placeholder 4">
            <a:extLst>
              <a:ext uri="{FF2B5EF4-FFF2-40B4-BE49-F238E27FC236}">
                <a16:creationId xmlns:a16="http://schemas.microsoft.com/office/drawing/2014/main" id="{947C8EC0-E4AF-30B9-0FD9-AC7E7C17DB44}"/>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ACC8A-FA13-47DD-9722-0749C5E70D5A}" type="slidenum">
              <a:rPr kumimoji="0" lang="en-US" sz="1000" b="1" i="0" u="none" strike="noStrike" kern="1200" cap="none" spc="100" normalizeH="0" baseline="0" noProof="0" smtClean="0">
                <a:ln>
                  <a:noFill/>
                </a:ln>
                <a:solidFill>
                  <a:srgbClr val="FFFFFF"/>
                </a:solidFill>
                <a:effectLst/>
                <a:uLnTx/>
                <a:uFillTx/>
                <a:latin typeface="Avenir Next LT Pro Light"/>
                <a:ea typeface="Source Sans Pro Black"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100" normalizeH="0" baseline="0" noProof="0" dirty="0">
              <a:ln>
                <a:noFill/>
              </a:ln>
              <a:solidFill>
                <a:srgbClr val="FFFFFF"/>
              </a:solidFill>
              <a:effectLst/>
              <a:uLnTx/>
              <a:uFillTx/>
              <a:latin typeface="Avenir Next LT Pro Light"/>
              <a:ea typeface="Source Sans Pro Black" panose="020B0503030403020204" pitchFamily="34" charset="0"/>
              <a:cs typeface="+mn-cs"/>
            </a:endParaRPr>
          </a:p>
        </p:txBody>
      </p:sp>
      <p:pic>
        <p:nvPicPr>
          <p:cNvPr id="7" name="Online Media 6" title="How eSafety helped me">
            <a:hlinkClick r:id="" action="ppaction://media"/>
            <a:extLst>
              <a:ext uri="{FF2B5EF4-FFF2-40B4-BE49-F238E27FC236}">
                <a16:creationId xmlns:a16="http://schemas.microsoft.com/office/drawing/2014/main" id="{89D78756-F8A3-E735-6FAF-A0C7B3EF714F}"/>
              </a:ext>
            </a:extLst>
          </p:cNvPr>
          <p:cNvPicPr>
            <a:picLocks noRot="1" noChangeAspect="1"/>
          </p:cNvPicPr>
          <p:nvPr>
            <a:videoFile r:link="rId1"/>
          </p:nvPr>
        </p:nvPicPr>
        <p:blipFill>
          <a:blip r:embed="rId6"/>
          <a:stretch>
            <a:fillRect/>
          </a:stretch>
        </p:blipFill>
        <p:spPr>
          <a:xfrm>
            <a:off x="9525" y="0"/>
            <a:ext cx="12172950" cy="6858000"/>
          </a:xfrm>
          <a:prstGeom prst="rect">
            <a:avLst/>
          </a:prstGeom>
        </p:spPr>
      </p:pic>
      <p:sp>
        <p:nvSpPr>
          <p:cNvPr id="3" name="Content Placeholder 2">
            <a:extLst>
              <a:ext uri="{FF2B5EF4-FFF2-40B4-BE49-F238E27FC236}">
                <a16:creationId xmlns:a16="http://schemas.microsoft.com/office/drawing/2014/main" id="{25FE4FD4-EFD1-BC3B-6F56-ED4646263F30}"/>
              </a:ext>
            </a:extLst>
          </p:cNvPr>
          <p:cNvSpPr txBox="1">
            <a:spLocks/>
          </p:cNvSpPr>
          <p:nvPr/>
        </p:nvSpPr>
        <p:spPr>
          <a:xfrm>
            <a:off x="-75585" y="197029"/>
            <a:ext cx="4377365" cy="1807396"/>
          </a:xfrm>
          <a:prstGeom prst="rect">
            <a:avLst/>
          </a:prstGeom>
        </p:spPr>
        <p:txBody>
          <a:bodyPr/>
          <a:lst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marL="173228">
              <a:lnSpc>
                <a:spcPct val="90000"/>
              </a:lnSpc>
              <a:spcBef>
                <a:spcPts val="330"/>
              </a:spcBef>
              <a:spcAft>
                <a:spcPts val="0"/>
              </a:spcAft>
              <a:tabLst>
                <a:tab pos="900430" algn="l"/>
              </a:tabLst>
            </a:pPr>
            <a:r>
              <a:rPr lang="en-US" sz="2800" b="1" dirty="0">
                <a:solidFill>
                  <a:schemeClr val="bg1"/>
                </a:solidFill>
                <a:latin typeface="Century Gothic" panose="020B0502020202020204" pitchFamily="34" charset="0"/>
              </a:rPr>
              <a:t>Video</a:t>
            </a:r>
            <a:endParaRPr lang="en-US" sz="2000" i="1" dirty="0">
              <a:solidFill>
                <a:schemeClr val="bg1"/>
              </a:solidFill>
              <a:latin typeface="Century Gothic" panose="020B0502020202020204" pitchFamily="34" charset="0"/>
              <a:cs typeface="Calibri"/>
            </a:endParaRPr>
          </a:p>
          <a:p>
            <a:pPr marL="173228">
              <a:lnSpc>
                <a:spcPct val="90000"/>
              </a:lnSpc>
              <a:spcBef>
                <a:spcPts val="330"/>
              </a:spcBef>
              <a:spcAft>
                <a:spcPts val="0"/>
              </a:spcAft>
              <a:tabLst>
                <a:tab pos="900430" algn="l"/>
              </a:tabLst>
            </a:pPr>
            <a:endParaRPr lang="en-US" b="1"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346816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46CF4-DB4B-579D-919D-EBC2A1F3972D}"/>
            </a:ext>
          </a:extLst>
        </p:cNvPr>
        <p:cNvGrpSpPr/>
        <p:nvPr/>
      </p:nvGrpSpPr>
      <p:grpSpPr>
        <a:xfrm>
          <a:off x="0" y="0"/>
          <a:ext cx="0" cy="0"/>
          <a:chOff x="0" y="0"/>
          <a:chExt cx="0" cy="0"/>
        </a:xfrm>
      </p:grpSpPr>
    </p:spTree>
    <p:extLst>
      <p:ext uri="{BB962C8B-B14F-4D97-AF65-F5344CB8AC3E}">
        <p14:creationId xmlns:p14="http://schemas.microsoft.com/office/powerpoint/2010/main" val="6368521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16F0CD69-2AE1-F48E-4096-B2CA2BB5C537}"/>
            </a:ext>
          </a:extLst>
        </p:cNvPr>
        <p:cNvGrpSpPr/>
        <p:nvPr/>
      </p:nvGrpSpPr>
      <p:grpSpPr>
        <a:xfrm>
          <a:off x="0" y="0"/>
          <a:ext cx="0" cy="0"/>
          <a:chOff x="0" y="0"/>
          <a:chExt cx="0" cy="0"/>
        </a:xfrm>
      </p:grpSpPr>
      <p:sp>
        <p:nvSpPr>
          <p:cNvPr id="4" name="Flowchart: Delay 3">
            <a:extLst>
              <a:ext uri="{FF2B5EF4-FFF2-40B4-BE49-F238E27FC236}">
                <a16:creationId xmlns:a16="http://schemas.microsoft.com/office/drawing/2014/main" id="{58923FDD-6AE2-E413-1C6E-925F5B171453}"/>
              </a:ext>
            </a:extLst>
          </p:cNvPr>
          <p:cNvSpPr/>
          <p:nvPr/>
        </p:nvSpPr>
        <p:spPr>
          <a:xfrm>
            <a:off x="-1920240" y="0"/>
            <a:ext cx="7498081" cy="6858000"/>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6" name="Content Placeholder 2">
            <a:extLst>
              <a:ext uri="{FF2B5EF4-FFF2-40B4-BE49-F238E27FC236}">
                <a16:creationId xmlns:a16="http://schemas.microsoft.com/office/drawing/2014/main" id="{C3FD5779-6466-9790-384A-DB3C7478007C}"/>
              </a:ext>
            </a:extLst>
          </p:cNvPr>
          <p:cNvSpPr>
            <a:spLocks noGrp="1"/>
          </p:cNvSpPr>
          <p:nvPr>
            <p:ph sz="quarter" idx="14"/>
          </p:nvPr>
        </p:nvSpPr>
        <p:spPr>
          <a:xfrm>
            <a:off x="6096000" y="624908"/>
            <a:ext cx="5635752" cy="5967916"/>
          </a:xfrm>
        </p:spPr>
        <p:txBody>
          <a:bodyPr/>
          <a:lstStyle/>
          <a:p>
            <a:pPr marL="173228" indent="0">
              <a:lnSpc>
                <a:spcPct val="90000"/>
              </a:lnSpc>
              <a:spcBef>
                <a:spcPts val="330"/>
              </a:spcBef>
              <a:spcAft>
                <a:spcPts val="0"/>
              </a:spcAft>
              <a:buNone/>
              <a:tabLst>
                <a:tab pos="900430" algn="l"/>
              </a:tabLst>
            </a:pPr>
            <a:r>
              <a:rPr lang="en-US" sz="2800" b="1" dirty="0">
                <a:latin typeface="Century Gothic" panose="020B0502020202020204" pitchFamily="34" charset="0"/>
              </a:rPr>
              <a:t>What are your thoughts, worries, or ideas about the new age rules for social media and online safety?</a:t>
            </a:r>
          </a:p>
          <a:p>
            <a:pPr marL="173228" indent="0">
              <a:lnSpc>
                <a:spcPct val="90000"/>
              </a:lnSpc>
              <a:spcBef>
                <a:spcPts val="330"/>
              </a:spcBef>
              <a:spcAft>
                <a:spcPts val="0"/>
              </a:spcAft>
              <a:buNone/>
              <a:tabLst>
                <a:tab pos="900430" algn="l"/>
              </a:tabLst>
            </a:pPr>
            <a:endParaRPr lang="en-US" sz="2800" b="1" dirty="0">
              <a:latin typeface="Century Gothic" panose="020B0502020202020204" pitchFamily="34" charset="0"/>
              <a:cs typeface="Calibri"/>
            </a:endParaRPr>
          </a:p>
          <a:p>
            <a:pPr marL="173228" indent="0">
              <a:lnSpc>
                <a:spcPct val="90000"/>
              </a:lnSpc>
              <a:spcBef>
                <a:spcPts val="330"/>
              </a:spcBef>
              <a:spcAft>
                <a:spcPts val="0"/>
              </a:spcAft>
              <a:buNone/>
              <a:tabLst>
                <a:tab pos="900430" algn="l"/>
              </a:tabLst>
            </a:pPr>
            <a:endParaRPr lang="en-US" sz="1200" b="1" dirty="0">
              <a:latin typeface="Century Gothic" panose="020B0502020202020204" pitchFamily="34" charset="0"/>
              <a:cs typeface="Calibri"/>
            </a:endParaRPr>
          </a:p>
          <a:p>
            <a:pPr marL="173228" indent="0">
              <a:lnSpc>
                <a:spcPct val="90000"/>
              </a:lnSpc>
              <a:spcBef>
                <a:spcPts val="330"/>
              </a:spcBef>
              <a:spcAft>
                <a:spcPts val="0"/>
              </a:spcAft>
              <a:buNone/>
              <a:tabLst>
                <a:tab pos="900430" algn="l"/>
              </a:tabLst>
            </a:pPr>
            <a:r>
              <a:rPr lang="en-US" sz="2800" b="1" dirty="0">
                <a:latin typeface="Century Gothic" panose="020B0502020202020204" pitchFamily="34" charset="0"/>
                <a:cs typeface="Calibri"/>
              </a:rPr>
              <a:t>How do these new e-safety changes affect children, families or schools in your community?</a:t>
            </a:r>
          </a:p>
          <a:p>
            <a:pPr marL="173228" indent="0">
              <a:lnSpc>
                <a:spcPct val="90000"/>
              </a:lnSpc>
              <a:spcBef>
                <a:spcPts val="330"/>
              </a:spcBef>
              <a:spcAft>
                <a:spcPts val="0"/>
              </a:spcAft>
              <a:buNone/>
              <a:tabLst>
                <a:tab pos="900430" algn="l"/>
              </a:tabLst>
            </a:pPr>
            <a:endParaRPr lang="en-US" b="1"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US" sz="2000" b="1" i="1" dirty="0">
                <a:latin typeface="Century Gothic" panose="020B0502020202020204" pitchFamily="34" charset="0"/>
              </a:rPr>
              <a:t>Share your thoughts!</a:t>
            </a:r>
            <a:br>
              <a:rPr lang="en-US" sz="2000" i="1" dirty="0">
                <a:latin typeface="Century Gothic" panose="020B0502020202020204" pitchFamily="34" charset="0"/>
              </a:rPr>
            </a:br>
            <a:r>
              <a:rPr lang="en-US" sz="2000" i="1" dirty="0">
                <a:latin typeface="Century Gothic" panose="020B0502020202020204" pitchFamily="34" charset="0"/>
              </a:rPr>
              <a:t>• Questions • Ideas • Worries • Requests </a:t>
            </a:r>
            <a:br>
              <a:rPr lang="en-US" sz="2000" i="1" dirty="0">
                <a:latin typeface="Century Gothic" panose="020B0502020202020204" pitchFamily="34" charset="0"/>
              </a:rPr>
            </a:br>
            <a:r>
              <a:rPr lang="en-US" sz="2000" i="1" dirty="0">
                <a:latin typeface="Century Gothic" panose="020B0502020202020204" pitchFamily="34" charset="0"/>
              </a:rPr>
              <a:t>• Drawings</a:t>
            </a:r>
            <a:endParaRPr lang="en-AU" sz="2000" i="1" dirty="0">
              <a:latin typeface="Century Gothic" panose="020B0502020202020204" pitchFamily="34" charset="0"/>
            </a:endParaRPr>
          </a:p>
        </p:txBody>
      </p:sp>
    </p:spTree>
    <p:extLst>
      <p:ext uri="{BB962C8B-B14F-4D97-AF65-F5344CB8AC3E}">
        <p14:creationId xmlns:p14="http://schemas.microsoft.com/office/powerpoint/2010/main" val="14369957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AD677-134C-2310-2AAA-F910EA6A61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D4083-87CB-17DD-7E5D-E7F6C4D914EC}"/>
              </a:ext>
            </a:extLst>
          </p:cNvPr>
          <p:cNvSpPr>
            <a:spLocks noGrp="1"/>
          </p:cNvSpPr>
          <p:nvPr>
            <p:ph sz="quarter" idx="14"/>
          </p:nvPr>
        </p:nvSpPr>
        <p:spPr>
          <a:xfrm>
            <a:off x="6996245" y="829402"/>
            <a:ext cx="4377365" cy="1807396"/>
          </a:xfrm>
        </p:spPr>
        <p:txBody>
          <a:bodyPr/>
          <a:lstStyle/>
          <a:p>
            <a:pPr marL="173228" indent="0">
              <a:lnSpc>
                <a:spcPct val="90000"/>
              </a:lnSpc>
              <a:spcBef>
                <a:spcPts val="330"/>
              </a:spcBef>
              <a:spcAft>
                <a:spcPts val="0"/>
              </a:spcAft>
              <a:buNone/>
              <a:tabLst>
                <a:tab pos="900430" algn="l"/>
              </a:tabLst>
            </a:pPr>
            <a:r>
              <a:rPr lang="en-US" sz="6000" b="1" dirty="0">
                <a:latin typeface="Century Gothic" panose="020B0502020202020204" pitchFamily="34" charset="0"/>
              </a:rPr>
              <a:t>SUMMARY</a:t>
            </a:r>
            <a:endParaRPr lang="en-US" sz="2000" i="1" dirty="0">
              <a:latin typeface="Century Gothic" panose="020B0502020202020204" pitchFamily="34" charset="0"/>
            </a:endParaRPr>
          </a:p>
          <a:p>
            <a:pPr marL="173228" indent="0">
              <a:lnSpc>
                <a:spcPct val="90000"/>
              </a:lnSpc>
              <a:spcBef>
                <a:spcPts val="330"/>
              </a:spcBef>
              <a:spcAft>
                <a:spcPts val="0"/>
              </a:spcAft>
              <a:buNone/>
              <a:tabLst>
                <a:tab pos="900430" algn="l"/>
              </a:tabLst>
            </a:pPr>
            <a:endParaRPr lang="en-US" sz="5400" b="1" dirty="0">
              <a:latin typeface="Century Gothic" panose="020B0502020202020204" pitchFamily="34" charset="0"/>
            </a:endParaRPr>
          </a:p>
          <a:p>
            <a:pPr marL="0" indent="0">
              <a:buNone/>
            </a:pPr>
            <a:endParaRPr lang="en-AU" sz="5400" dirty="0">
              <a:latin typeface="Century Gothic" panose="020B0502020202020204" pitchFamily="34" charset="0"/>
            </a:endParaRPr>
          </a:p>
        </p:txBody>
      </p:sp>
      <p:sp>
        <p:nvSpPr>
          <p:cNvPr id="4" name="Flowchart: Delay 3">
            <a:extLst>
              <a:ext uri="{FF2B5EF4-FFF2-40B4-BE49-F238E27FC236}">
                <a16:creationId xmlns:a16="http://schemas.microsoft.com/office/drawing/2014/main" id="{8E2FC62D-AB62-15AA-88D9-B15B0EE848F4}"/>
              </a:ext>
            </a:extLst>
          </p:cNvPr>
          <p:cNvSpPr/>
          <p:nvPr/>
        </p:nvSpPr>
        <p:spPr>
          <a:xfrm>
            <a:off x="0" y="0"/>
            <a:ext cx="6464544" cy="6858000"/>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8" name="TextBox 7">
            <a:extLst>
              <a:ext uri="{FF2B5EF4-FFF2-40B4-BE49-F238E27FC236}">
                <a16:creationId xmlns:a16="http://schemas.microsoft.com/office/drawing/2014/main" id="{C5DFB370-30D7-FE24-D350-083E6A0C9339}"/>
              </a:ext>
            </a:extLst>
          </p:cNvPr>
          <p:cNvSpPr txBox="1"/>
          <p:nvPr/>
        </p:nvSpPr>
        <p:spPr>
          <a:xfrm>
            <a:off x="7171736" y="2489168"/>
            <a:ext cx="4441698" cy="3539430"/>
          </a:xfrm>
          <a:prstGeom prst="rect">
            <a:avLst/>
          </a:prstGeom>
          <a:noFill/>
        </p:spPr>
        <p:txBody>
          <a:bodyPr wrap="square">
            <a:spAutoFit/>
          </a:bodyPr>
          <a:lstStyle/>
          <a:p>
            <a:pPr marL="285750" indent="-285750">
              <a:buFont typeface="Arial" panose="020B0604020202020204" pitchFamily="34" charset="0"/>
              <a:buChar char="•"/>
            </a:pPr>
            <a:r>
              <a:rPr lang="en-US" sz="1600" b="1" i="0" dirty="0">
                <a:solidFill>
                  <a:schemeClr val="tx1">
                    <a:lumMod val="85000"/>
                    <a:lumOff val="15000"/>
                  </a:schemeClr>
                </a:solidFill>
                <a:effectLst/>
                <a:latin typeface="Century Gothic" panose="020B0502020202020204" pitchFamily="34" charset="0"/>
              </a:rPr>
              <a:t>10 December</a:t>
            </a:r>
            <a:r>
              <a:rPr lang="en-US" sz="1600" b="0" i="0" dirty="0">
                <a:solidFill>
                  <a:schemeClr val="tx1">
                    <a:lumMod val="85000"/>
                    <a:lumOff val="15000"/>
                  </a:schemeClr>
                </a:solidFill>
                <a:effectLst/>
                <a:latin typeface="Century Gothic" panose="020B0502020202020204" pitchFamily="34" charset="0"/>
              </a:rPr>
              <a:t> – restrictions to under-16s</a:t>
            </a:r>
          </a:p>
          <a:p>
            <a:endParaRPr lang="en-US" sz="1600" b="0" i="0" dirty="0">
              <a:solidFill>
                <a:schemeClr val="tx1">
                  <a:lumMod val="85000"/>
                  <a:lumOff val="15000"/>
                </a:schemeClr>
              </a:solidFill>
              <a:effectLst/>
              <a:latin typeface="Century Gothic" panose="020B0502020202020204" pitchFamily="34" charset="0"/>
            </a:endParaRPr>
          </a:p>
          <a:p>
            <a:endParaRPr lang="en-US" sz="1600" b="0" i="0" dirty="0">
              <a:solidFill>
                <a:schemeClr val="tx1">
                  <a:lumMod val="85000"/>
                  <a:lumOff val="15000"/>
                </a:schemeClr>
              </a:solidFill>
              <a:effectLst/>
              <a:latin typeface="Century Gothic" panose="020B0502020202020204" pitchFamily="34" charset="0"/>
            </a:endParaRPr>
          </a:p>
          <a:p>
            <a:pPr marL="285750" indent="-285750">
              <a:buFont typeface="Arial" panose="020B0604020202020204" pitchFamily="34" charset="0"/>
              <a:buChar char="•"/>
            </a:pPr>
            <a:r>
              <a:rPr lang="en-US" sz="1600" dirty="0">
                <a:solidFill>
                  <a:schemeClr val="tx1">
                    <a:lumMod val="85000"/>
                    <a:lumOff val="15000"/>
                  </a:schemeClr>
                </a:solidFill>
                <a:latin typeface="Century Gothic" panose="020B0502020202020204" pitchFamily="34" charset="0"/>
              </a:rPr>
              <a:t>Facebook, Snapchat, Instagram, X, TikTok and YouTube – </a:t>
            </a:r>
            <a:r>
              <a:rPr lang="en-US" sz="1600" b="1" dirty="0">
                <a:solidFill>
                  <a:schemeClr val="tx1">
                    <a:lumMod val="85000"/>
                    <a:lumOff val="15000"/>
                  </a:schemeClr>
                </a:solidFill>
                <a:latin typeface="Century Gothic" panose="020B0502020202020204" pitchFamily="34" charset="0"/>
              </a:rPr>
              <a:t>will be restricted</a:t>
            </a: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r>
              <a:rPr lang="en-US" sz="1600" b="1" dirty="0">
                <a:solidFill>
                  <a:schemeClr val="tx1">
                    <a:lumMod val="85000"/>
                    <a:lumOff val="15000"/>
                  </a:schemeClr>
                </a:solidFill>
                <a:latin typeface="Century Gothic" panose="020B0502020202020204" pitchFamily="34" charset="0"/>
              </a:rPr>
              <a:t>Other apps</a:t>
            </a:r>
            <a:r>
              <a:rPr lang="en-US" sz="1600" dirty="0">
                <a:solidFill>
                  <a:schemeClr val="tx1">
                    <a:lumMod val="85000"/>
                    <a:lumOff val="15000"/>
                  </a:schemeClr>
                </a:solidFill>
                <a:latin typeface="Century Gothic" panose="020B0502020202020204" pitchFamily="34" charset="0"/>
              </a:rPr>
              <a:t> currently </a:t>
            </a:r>
            <a:r>
              <a:rPr lang="en-US" sz="1600" b="1" dirty="0">
                <a:solidFill>
                  <a:schemeClr val="tx1">
                    <a:lumMod val="85000"/>
                    <a:lumOff val="15000"/>
                  </a:schemeClr>
                </a:solidFill>
                <a:latin typeface="Century Gothic" panose="020B0502020202020204" pitchFamily="34" charset="0"/>
              </a:rPr>
              <a:t>under review</a:t>
            </a: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r>
              <a:rPr lang="en-US" sz="1600" b="1" dirty="0">
                <a:solidFill>
                  <a:schemeClr val="tx1">
                    <a:lumMod val="85000"/>
                    <a:lumOff val="15000"/>
                  </a:schemeClr>
                </a:solidFill>
                <a:latin typeface="Century Gothic" panose="020B0502020202020204" pitchFamily="34" charset="0"/>
              </a:rPr>
              <a:t>More information soon</a:t>
            </a: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r>
              <a:rPr lang="en-US" sz="1600" dirty="0">
                <a:solidFill>
                  <a:schemeClr val="tx1">
                    <a:lumMod val="85000"/>
                    <a:lumOff val="15000"/>
                  </a:schemeClr>
                </a:solidFill>
                <a:latin typeface="Century Gothic" panose="020B0502020202020204" pitchFamily="34" charset="0"/>
              </a:rPr>
              <a:t>Visit www.esafety.gov.au </a:t>
            </a:r>
          </a:p>
        </p:txBody>
      </p:sp>
    </p:spTree>
    <p:extLst>
      <p:ext uri="{BB962C8B-B14F-4D97-AF65-F5344CB8AC3E}">
        <p14:creationId xmlns:p14="http://schemas.microsoft.com/office/powerpoint/2010/main" val="8241252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Effect transition="in" filter="fade">
                                      <p:cBhvr>
                                        <p:cTn id="28" dur="1000"/>
                                        <p:tgtEl>
                                          <p:spTgt spid="8">
                                            <p:txEl>
                                              <p:pRg st="9" end="9"/>
                                            </p:txEl>
                                          </p:spTgt>
                                        </p:tgtEl>
                                      </p:cBhvr>
                                    </p:animEffect>
                                    <p:anim calcmode="lin" valueType="num">
                                      <p:cBhvr>
                                        <p:cTn id="29"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Effect transition="in" filter="fade">
                                      <p:cBhvr>
                                        <p:cTn id="35" dur="1000"/>
                                        <p:tgtEl>
                                          <p:spTgt spid="8">
                                            <p:txEl>
                                              <p:pRg st="12" end="12"/>
                                            </p:txEl>
                                          </p:spTgt>
                                        </p:tgtEl>
                                      </p:cBhvr>
                                    </p:animEffect>
                                    <p:anim calcmode="lin" valueType="num">
                                      <p:cBhvr>
                                        <p:cTn id="36"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CF0D-B184-6FAE-E28E-9F194D643740}"/>
              </a:ext>
            </a:extLst>
          </p:cNvPr>
          <p:cNvSpPr>
            <a:spLocks noGrp="1"/>
          </p:cNvSpPr>
          <p:nvPr>
            <p:ph type="title"/>
          </p:nvPr>
        </p:nvSpPr>
        <p:spPr>
          <a:xfrm>
            <a:off x="300704" y="237333"/>
            <a:ext cx="5060194" cy="1586784"/>
          </a:xfrm>
        </p:spPr>
        <p:txBody>
          <a:bodyPr/>
          <a:lstStyle/>
          <a:p>
            <a:r>
              <a:rPr lang="en-AU" dirty="0"/>
              <a:t>How many apps can you recognise?</a:t>
            </a:r>
          </a:p>
        </p:txBody>
      </p:sp>
      <p:sp>
        <p:nvSpPr>
          <p:cNvPr id="7" name="Slide Number Placeholder 6">
            <a:extLst>
              <a:ext uri="{FF2B5EF4-FFF2-40B4-BE49-F238E27FC236}">
                <a16:creationId xmlns:a16="http://schemas.microsoft.com/office/drawing/2014/main" id="{D032B96F-C9B0-C658-D842-ADA5617B1B67}"/>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ACC8A-FA13-47DD-9722-0749C5E70D5A}" type="slidenum">
              <a:rPr kumimoji="0" lang="en-US" sz="1000" b="1" i="0" u="none" strike="noStrike" kern="1200" cap="none" spc="100" normalizeH="0" baseline="0" noProof="0" smtClean="0">
                <a:ln>
                  <a:noFill/>
                </a:ln>
                <a:solidFill>
                  <a:srgbClr val="FFFFFF"/>
                </a:solidFill>
                <a:effectLst/>
                <a:uLnTx/>
                <a:uFillTx/>
                <a:latin typeface="Avenir Next LT Pro Light"/>
                <a:ea typeface="Source Sans Pro Black"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100" normalizeH="0" baseline="0" noProof="0" dirty="0">
              <a:ln>
                <a:noFill/>
              </a:ln>
              <a:solidFill>
                <a:srgbClr val="FFFFFF"/>
              </a:solidFill>
              <a:effectLst/>
              <a:uLnTx/>
              <a:uFillTx/>
              <a:latin typeface="Avenir Next LT Pro Light"/>
              <a:ea typeface="Source Sans Pro Black" panose="020B0503030403020204" pitchFamily="34" charset="0"/>
              <a:cs typeface="+mn-cs"/>
            </a:endParaRPr>
          </a:p>
        </p:txBody>
      </p:sp>
      <p:grpSp>
        <p:nvGrpSpPr>
          <p:cNvPr id="3" name="Group 2">
            <a:extLst>
              <a:ext uri="{FF2B5EF4-FFF2-40B4-BE49-F238E27FC236}">
                <a16:creationId xmlns:a16="http://schemas.microsoft.com/office/drawing/2014/main" id="{547F80DA-D6B2-71D2-0FE6-618C95A0482D}"/>
              </a:ext>
            </a:extLst>
          </p:cNvPr>
          <p:cNvGrpSpPr/>
          <p:nvPr/>
        </p:nvGrpSpPr>
        <p:grpSpPr>
          <a:xfrm>
            <a:off x="597986" y="1458755"/>
            <a:ext cx="11010814" cy="4095011"/>
            <a:chOff x="597986" y="1458755"/>
            <a:chExt cx="11010814" cy="4095011"/>
          </a:xfrm>
        </p:grpSpPr>
        <p:pic>
          <p:nvPicPr>
            <p:cNvPr id="1026" name="Picture 2">
              <a:extLst>
                <a:ext uri="{FF2B5EF4-FFF2-40B4-BE49-F238E27FC236}">
                  <a16:creationId xmlns:a16="http://schemas.microsoft.com/office/drawing/2014/main" id="{C0D2C374-7D75-D254-8D78-DC409032E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6" y="1952787"/>
              <a:ext cx="1114586" cy="1114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F7C5BA-7840-7716-8E94-1AAE8E09B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6553" y="1952787"/>
              <a:ext cx="1114586" cy="11145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2788C50-F11B-9BD0-A071-CF1C1B67B53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278" y1="43611" x2="45278" y2="43611"/>
                          <a14:foregroundMark x1="48056" y1="35556" x2="37222" y2="52222"/>
                          <a14:foregroundMark x1="48611" y1="42222" x2="53889" y2="69444"/>
                        </a14:backgroundRemoval>
                      </a14:imgEffect>
                    </a14:imgLayer>
                  </a14:imgProps>
                </a:ext>
              </a:extLst>
            </a:blip>
            <a:stretch>
              <a:fillRect/>
            </a:stretch>
          </p:blipFill>
          <p:spPr>
            <a:xfrm>
              <a:off x="3498096" y="1620800"/>
              <a:ext cx="1715211" cy="1715211"/>
            </a:xfrm>
            <a:prstGeom prst="rect">
              <a:avLst/>
            </a:prstGeom>
          </p:spPr>
        </p:pic>
        <p:pic>
          <p:nvPicPr>
            <p:cNvPr id="1032" name="Picture 8">
              <a:extLst>
                <a:ext uri="{FF2B5EF4-FFF2-40B4-BE49-F238E27FC236}">
                  <a16:creationId xmlns:a16="http://schemas.microsoft.com/office/drawing/2014/main" id="{01659309-761B-D515-DB42-14C3FB39E1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986" y="4071359"/>
              <a:ext cx="1114586" cy="11145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ktok logo png Images - Free Download on Freepik">
              <a:extLst>
                <a:ext uri="{FF2B5EF4-FFF2-40B4-BE49-F238E27FC236}">
                  <a16:creationId xmlns:a16="http://schemas.microsoft.com/office/drawing/2014/main" id="{E2F2C0F5-9CAD-FA4D-21AA-E61B90012AF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000" b="94054" l="6486" r="95946">
                          <a14:foregroundMark x1="17432" y1="11351" x2="33649" y2="23108"/>
                          <a14:foregroundMark x1="33649" y1="23108" x2="82432" y2="85676"/>
                          <a14:foregroundMark x1="82432" y1="85676" x2="86486" y2="88784"/>
                          <a14:foregroundMark x1="85135" y1="12703" x2="12838" y2="68108"/>
                          <a14:foregroundMark x1="12838" y1="68108" x2="10000" y2="82973"/>
                          <a14:foregroundMark x1="10000" y1="82973" x2="10811" y2="88378"/>
                          <a14:foregroundMark x1="12703" y1="87432" x2="68378" y2="91622"/>
                          <a14:foregroundMark x1="68378" y1="91622" x2="85946" y2="84189"/>
                          <a14:foregroundMark x1="85946" y1="84189" x2="87162" y2="13919"/>
                          <a14:foregroundMark x1="87162" y1="13919" x2="22973" y2="12297"/>
                          <a14:foregroundMark x1="22973" y1="12297" x2="15811" y2="40541"/>
                          <a14:foregroundMark x1="15811" y1="40541" x2="19189" y2="67568"/>
                          <a14:foregroundMark x1="19189" y1="67568" x2="19189" y2="67568"/>
                          <a14:foregroundMark x1="10405" y1="17432" x2="8378" y2="79324"/>
                          <a14:foregroundMark x1="7703" y1="83649" x2="15135" y2="89730"/>
                          <a14:foregroundMark x1="15135" y1="89730" x2="57838" y2="94730"/>
                          <a14:foregroundMark x1="57838" y1="94730" x2="79730" y2="92432"/>
                          <a14:foregroundMark x1="79730" y1="92432" x2="89054" y2="80270"/>
                          <a14:foregroundMark x1="89054" y1="80270" x2="90405" y2="14865"/>
                          <a14:foregroundMark x1="85135" y1="8784" x2="12432" y2="10811"/>
                          <a14:foregroundMark x1="15541" y1="7432" x2="59054" y2="5270"/>
                          <a14:foregroundMark x1="59054" y1="5270" x2="80946" y2="5676"/>
                          <a14:foregroundMark x1="92162" y1="15405" x2="96216" y2="60811"/>
                          <a14:foregroundMark x1="96216" y1="60811" x2="93514" y2="82973"/>
                          <a14:foregroundMark x1="95135" y1="57432" x2="92297" y2="86081"/>
                          <a14:foregroundMark x1="92297" y1="86081" x2="92162" y2="86351"/>
                          <a14:foregroundMark x1="87162" y1="88108" x2="74324" y2="94189"/>
                          <a14:foregroundMark x1="6486" y1="75676" x2="8514" y2="18919"/>
                          <a14:foregroundMark x1="8514" y1="18919" x2="11081" y2="12703"/>
                          <a14:foregroundMark x1="41351" y1="48378" x2="28514" y2="63243"/>
                          <a14:foregroundMark x1="28514" y1="63243" x2="37027" y2="79730"/>
                          <a14:foregroundMark x1="37027" y1="79730" x2="48514" y2="77027"/>
                          <a14:foregroundMark x1="48514" y1="77027" x2="54189" y2="65405"/>
                          <a14:foregroundMark x1="54189" y1="65405" x2="54189" y2="64459"/>
                          <a14:foregroundMark x1="34730" y1="68514" x2="33243" y2="58514"/>
                          <a14:foregroundMark x1="33243" y1="58514" x2="50676" y2="50270"/>
                          <a14:foregroundMark x1="50676" y1="50270" x2="59730" y2="54324"/>
                          <a14:foregroundMark x1="59730" y1="54324" x2="79189" y2="43378"/>
                          <a14:foregroundMark x1="79189" y1="43378" x2="84324" y2="33649"/>
                          <a14:foregroundMark x1="63514" y1="49324" x2="56216" y2="62838"/>
                          <a14:foregroundMark x1="56216" y1="62838" x2="45000" y2="68919"/>
                          <a14:foregroundMark x1="45000" y1="68919" x2="29730" y2="58514"/>
                          <a14:foregroundMark x1="29730" y1="58514" x2="33243" y2="46216"/>
                          <a14:foregroundMark x1="33243" y1="46216" x2="39189" y2="64189"/>
                          <a14:foregroundMark x1="39189" y1="64189" x2="47432" y2="69054"/>
                          <a14:foregroundMark x1="47432" y1="69054" x2="50946" y2="62162"/>
                          <a14:foregroundMark x1="50946" y1="62162" x2="47297" y2="56081"/>
                          <a14:foregroundMark x1="47297" y1="56081" x2="50405" y2="74865"/>
                          <a14:foregroundMark x1="50405" y1="74865" x2="58649" y2="70270"/>
                          <a14:foregroundMark x1="58649" y1="70270" x2="62162" y2="66486"/>
                          <a14:foregroundMark x1="23514" y1="68919" x2="18784" y2="80270"/>
                          <a14:foregroundMark x1="18784" y1="80270" x2="53514" y2="83784"/>
                          <a14:foregroundMark x1="53514" y1="83784" x2="80000" y2="65541"/>
                          <a14:foregroundMark x1="80000" y1="65541" x2="66081" y2="45811"/>
                          <a14:foregroundMark x1="66081" y1="45811" x2="30405" y2="32973"/>
                          <a14:foregroundMark x1="30405" y1="32973" x2="29324" y2="55000"/>
                          <a14:foregroundMark x1="29324" y1="55000" x2="32703" y2="64595"/>
                          <a14:foregroundMark x1="56486" y1="27297" x2="68378" y2="39865"/>
                          <a14:foregroundMark x1="68378" y1="39865" x2="68649" y2="40000"/>
                          <a14:foregroundMark x1="62568" y1="34595" x2="70946" y2="37703"/>
                          <a14:foregroundMark x1="70946" y1="37703" x2="71216" y2="37703"/>
                          <a14:foregroundMark x1="70541" y1="35000" x2="72568" y2="35000"/>
                          <a14:foregroundMark x1="70541" y1="41757" x2="74054" y2="40946"/>
                          <a14:foregroundMark x1="32297" y1="71216" x2="50135" y2="75270"/>
                        </a14:backgroundRemoval>
                      </a14:imgEffect>
                    </a14:imgLayer>
                  </a14:imgProps>
                </a:ext>
                <a:ext uri="{28A0092B-C50C-407E-A947-70E740481C1C}">
                  <a14:useLocalDpi xmlns:a14="http://schemas.microsoft.com/office/drawing/2010/main" val="0"/>
                </a:ext>
              </a:extLst>
            </a:blip>
            <a:srcRect/>
            <a:stretch>
              <a:fillRect/>
            </a:stretch>
          </p:blipFill>
          <p:spPr bwMode="auto">
            <a:xfrm>
              <a:off x="2122956" y="3992264"/>
              <a:ext cx="1240175" cy="12401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outube Logo Png PNGs for Free Download">
              <a:extLst>
                <a:ext uri="{FF2B5EF4-FFF2-40B4-BE49-F238E27FC236}">
                  <a16:creationId xmlns:a16="http://schemas.microsoft.com/office/drawing/2014/main" id="{8D555DA9-FD35-E3AE-EB47-F9732252B2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5586" y="3825969"/>
              <a:ext cx="1543373" cy="15433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sapp Icon Whatsapp Logo Whatsapp Icon Free Template, Whatsapp Icons,  Logo Icons, Template Icons PNG and Vector with Transparent Background for  Free Download">
              <a:extLst>
                <a:ext uri="{FF2B5EF4-FFF2-40B4-BE49-F238E27FC236}">
                  <a16:creationId xmlns:a16="http://schemas.microsoft.com/office/drawing/2014/main" id="{FE09394D-790F-2184-499F-DDCF12C92A05}"/>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foregroundMark x1="49722" y1="35000" x2="54722" y2="61667"/>
                          <a14:foregroundMark x1="52222" y1="58056" x2="55833" y2="60278"/>
                          <a14:foregroundMark x1="55833" y1="56667" x2="51667" y2="57222"/>
                          <a14:foregroundMark x1="60278" y1="56111" x2="60278" y2="56111"/>
                          <a14:foregroundMark x1="53056" y1="57222" x2="42778" y2="47222"/>
                          <a14:foregroundMark x1="42778" y1="47222" x2="43056" y2="42222"/>
                          <a14:foregroundMark x1="32778" y1="36389" x2="29444" y2="41389"/>
                          <a14:foregroundMark x1="29444" y1="45833" x2="31111" y2="60000"/>
                          <a14:foregroundMark x1="31111" y1="60000" x2="52778" y2="71944"/>
                          <a14:foregroundMark x1="52778" y1="71944" x2="73889" y2="58611"/>
                          <a14:foregroundMark x1="73889" y1="58611" x2="70278" y2="39722"/>
                          <a14:foregroundMark x1="70278" y1="39722" x2="53611" y2="30000"/>
                          <a14:foregroundMark x1="53611" y1="30000" x2="34722" y2="36389"/>
                          <a14:foregroundMark x1="34722" y1="36389" x2="34444" y2="37222"/>
                          <a14:foregroundMark x1="64444" y1="33611" x2="45556" y2="27222"/>
                          <a14:foregroundMark x1="45556" y1="27222" x2="43056" y2="27222"/>
                          <a14:foregroundMark x1="32222" y1="69722" x2="40000" y2="69722"/>
                        </a14:backgroundRemoval>
                      </a14:imgEffect>
                    </a14:imgLayer>
                  </a14:imgProps>
                </a:ext>
                <a:ext uri="{28A0092B-C50C-407E-A947-70E740481C1C}">
                  <a14:useLocalDpi xmlns:a14="http://schemas.microsoft.com/office/drawing/2010/main" val="0"/>
                </a:ext>
              </a:extLst>
            </a:blip>
            <a:srcRect/>
            <a:stretch>
              <a:fillRect/>
            </a:stretch>
          </p:blipFill>
          <p:spPr bwMode="auto">
            <a:xfrm>
              <a:off x="5086663" y="161193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X logo white Images - Free Download on Freepik">
              <a:extLst>
                <a:ext uri="{FF2B5EF4-FFF2-40B4-BE49-F238E27FC236}">
                  <a16:creationId xmlns:a16="http://schemas.microsoft.com/office/drawing/2014/main" id="{DB850A39-483E-12EC-888B-C0C5ABAFCF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9903" y="3981664"/>
              <a:ext cx="1219780" cy="12197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rd logo icon, social media icon 23741147 PNG">
              <a:extLst>
                <a:ext uri="{FF2B5EF4-FFF2-40B4-BE49-F238E27FC236}">
                  <a16:creationId xmlns:a16="http://schemas.microsoft.com/office/drawing/2014/main" id="{4A3C528F-542B-6532-9D55-8E1267E1AD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9827" y="1839615"/>
              <a:ext cx="1243256" cy="124325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ddit logo png, reddit icon transparent png 18930474 PNG">
              <a:extLst>
                <a:ext uri="{FF2B5EF4-FFF2-40B4-BE49-F238E27FC236}">
                  <a16:creationId xmlns:a16="http://schemas.microsoft.com/office/drawing/2014/main" id="{EA60284B-4BC7-F860-A0D4-335FA15226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86435" y="1458755"/>
              <a:ext cx="2010823" cy="201082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147F1143-DF28-6987-73AE-91BE693B56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08234" y="1782305"/>
              <a:ext cx="1300566" cy="130056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witch logo - Social media &amp; Logos Icons">
              <a:extLst>
                <a:ext uri="{FF2B5EF4-FFF2-40B4-BE49-F238E27FC236}">
                  <a16:creationId xmlns:a16="http://schemas.microsoft.com/office/drawing/2014/main" id="{4445B222-4076-828D-F885-62553C9E8B2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6149" y="3844139"/>
              <a:ext cx="1494829" cy="149482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interest logo. Pinterest Social media icon. 42148616 PNG">
              <a:extLst>
                <a:ext uri="{FF2B5EF4-FFF2-40B4-BE49-F238E27FC236}">
                  <a16:creationId xmlns:a16="http://schemas.microsoft.com/office/drawing/2014/main" id="{2003BE1D-33CC-6FA8-869A-5EFEB0F0F2B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94601" y="3637104"/>
              <a:ext cx="1916662" cy="191666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Terms and Conditions | Hub App Best Free invitation App #1">
              <a:extLst>
                <a:ext uri="{FF2B5EF4-FFF2-40B4-BE49-F238E27FC236}">
                  <a16:creationId xmlns:a16="http://schemas.microsoft.com/office/drawing/2014/main" id="{EDDE2A5C-AD33-F101-61A8-2FCF1247B4A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05440" y="3980076"/>
              <a:ext cx="1252364" cy="1252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30160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2F23E-E145-B2C9-4C7A-522FF7280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06FDD-D557-3011-ED0E-35D7D2B20712}"/>
              </a:ext>
            </a:extLst>
          </p:cNvPr>
          <p:cNvSpPr>
            <a:spLocks noGrp="1"/>
          </p:cNvSpPr>
          <p:nvPr>
            <p:ph type="title"/>
          </p:nvPr>
        </p:nvSpPr>
        <p:spPr>
          <a:xfrm>
            <a:off x="297673" y="194205"/>
            <a:ext cx="5060194" cy="1586784"/>
          </a:xfrm>
        </p:spPr>
        <p:txBody>
          <a:bodyPr/>
          <a:lstStyle/>
          <a:p>
            <a:r>
              <a:rPr lang="en-AU" dirty="0"/>
              <a:t>How many apps can you recognise?</a:t>
            </a:r>
            <a:br>
              <a:rPr lang="en-AU" dirty="0"/>
            </a:br>
            <a:r>
              <a:rPr lang="en-AU" sz="4000" dirty="0">
                <a:highlight>
                  <a:srgbClr val="00FFFF"/>
                </a:highlight>
              </a:rPr>
              <a:t>ANSWERS</a:t>
            </a:r>
            <a:endParaRPr lang="en-AU" dirty="0">
              <a:highlight>
                <a:srgbClr val="00FFFF"/>
              </a:highlight>
            </a:endParaRPr>
          </a:p>
        </p:txBody>
      </p:sp>
      <p:sp>
        <p:nvSpPr>
          <p:cNvPr id="7" name="Slide Number Placeholder 6">
            <a:extLst>
              <a:ext uri="{FF2B5EF4-FFF2-40B4-BE49-F238E27FC236}">
                <a16:creationId xmlns:a16="http://schemas.microsoft.com/office/drawing/2014/main" id="{3B6FB7D0-13B4-63FB-E1F4-7609A0C1D748}"/>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ACC8A-FA13-47DD-9722-0749C5E70D5A}" type="slidenum">
              <a:rPr kumimoji="0" lang="en-US" sz="1000" b="1" i="0" u="none" strike="noStrike" kern="1200" cap="none" spc="100" normalizeH="0" baseline="0" noProof="0" smtClean="0">
                <a:ln>
                  <a:noFill/>
                </a:ln>
                <a:solidFill>
                  <a:srgbClr val="FFFFFF"/>
                </a:solidFill>
                <a:effectLst/>
                <a:uLnTx/>
                <a:uFillTx/>
                <a:latin typeface="Avenir Next LT Pro Light"/>
                <a:ea typeface="Source Sans Pro Black"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100" normalizeH="0" baseline="0" noProof="0" dirty="0">
              <a:ln>
                <a:noFill/>
              </a:ln>
              <a:solidFill>
                <a:srgbClr val="FFFFFF"/>
              </a:solidFill>
              <a:effectLst/>
              <a:uLnTx/>
              <a:uFillTx/>
              <a:latin typeface="Avenir Next LT Pro Light"/>
              <a:ea typeface="Source Sans Pro Black" panose="020B0503030403020204" pitchFamily="34" charset="0"/>
              <a:cs typeface="+mn-cs"/>
            </a:endParaRPr>
          </a:p>
        </p:txBody>
      </p:sp>
      <p:pic>
        <p:nvPicPr>
          <p:cNvPr id="1026" name="Picture 2">
            <a:extLst>
              <a:ext uri="{FF2B5EF4-FFF2-40B4-BE49-F238E27FC236}">
                <a16:creationId xmlns:a16="http://schemas.microsoft.com/office/drawing/2014/main" id="{F9FB2628-9796-A2CF-1774-9D8D7E575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6" y="1952787"/>
            <a:ext cx="1114586" cy="1114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A4E361F-33F7-DBBE-AA0A-ABADCEF94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6553" y="1952787"/>
            <a:ext cx="1114586" cy="11145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CEEF6D6-538D-AE74-9F86-EBC5F147988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278" y1="43611" x2="45278" y2="43611"/>
                        <a14:foregroundMark x1="48056" y1="35556" x2="37222" y2="52222"/>
                        <a14:foregroundMark x1="48611" y1="42222" x2="53889" y2="69444"/>
                      </a14:backgroundRemoval>
                    </a14:imgEffect>
                  </a14:imgLayer>
                </a14:imgProps>
              </a:ext>
            </a:extLst>
          </a:blip>
          <a:stretch>
            <a:fillRect/>
          </a:stretch>
        </p:blipFill>
        <p:spPr>
          <a:xfrm>
            <a:off x="3498096" y="1620800"/>
            <a:ext cx="1715211" cy="1715211"/>
          </a:xfrm>
          <a:prstGeom prst="rect">
            <a:avLst/>
          </a:prstGeom>
        </p:spPr>
      </p:pic>
      <p:pic>
        <p:nvPicPr>
          <p:cNvPr id="1032" name="Picture 8">
            <a:extLst>
              <a:ext uri="{FF2B5EF4-FFF2-40B4-BE49-F238E27FC236}">
                <a16:creationId xmlns:a16="http://schemas.microsoft.com/office/drawing/2014/main" id="{E6DC5D78-D4F9-2DB1-8C8A-9AC8CFB0F3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986" y="4071359"/>
            <a:ext cx="1114586" cy="11145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ktok logo png Images - Free Download on Freepik">
            <a:extLst>
              <a:ext uri="{FF2B5EF4-FFF2-40B4-BE49-F238E27FC236}">
                <a16:creationId xmlns:a16="http://schemas.microsoft.com/office/drawing/2014/main" id="{E55E5D09-D00E-D7F9-1FCE-8E25255EBFE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000" b="94054" l="6486" r="95946">
                        <a14:foregroundMark x1="17432" y1="11351" x2="33649" y2="23108"/>
                        <a14:foregroundMark x1="33649" y1="23108" x2="82432" y2="85676"/>
                        <a14:foregroundMark x1="82432" y1="85676" x2="86486" y2="88784"/>
                        <a14:foregroundMark x1="85135" y1="12703" x2="12838" y2="68108"/>
                        <a14:foregroundMark x1="12838" y1="68108" x2="10000" y2="82973"/>
                        <a14:foregroundMark x1="10000" y1="82973" x2="10811" y2="88378"/>
                        <a14:foregroundMark x1="12703" y1="87432" x2="68378" y2="91622"/>
                        <a14:foregroundMark x1="68378" y1="91622" x2="85946" y2="84189"/>
                        <a14:foregroundMark x1="85946" y1="84189" x2="87162" y2="13919"/>
                        <a14:foregroundMark x1="87162" y1="13919" x2="22973" y2="12297"/>
                        <a14:foregroundMark x1="22973" y1="12297" x2="15811" y2="40541"/>
                        <a14:foregroundMark x1="15811" y1="40541" x2="19189" y2="67568"/>
                        <a14:foregroundMark x1="19189" y1="67568" x2="19189" y2="67568"/>
                        <a14:foregroundMark x1="10405" y1="17432" x2="8378" y2="79324"/>
                        <a14:foregroundMark x1="7703" y1="83649" x2="15135" y2="89730"/>
                        <a14:foregroundMark x1="15135" y1="89730" x2="57838" y2="94730"/>
                        <a14:foregroundMark x1="57838" y1="94730" x2="79730" y2="92432"/>
                        <a14:foregroundMark x1="79730" y1="92432" x2="89054" y2="80270"/>
                        <a14:foregroundMark x1="89054" y1="80270" x2="90405" y2="14865"/>
                        <a14:foregroundMark x1="85135" y1="8784" x2="12432" y2="10811"/>
                        <a14:foregroundMark x1="15541" y1="7432" x2="59054" y2="5270"/>
                        <a14:foregroundMark x1="59054" y1="5270" x2="80946" y2="5676"/>
                        <a14:foregroundMark x1="92162" y1="15405" x2="96216" y2="60811"/>
                        <a14:foregroundMark x1="96216" y1="60811" x2="93514" y2="82973"/>
                        <a14:foregroundMark x1="95135" y1="57432" x2="92297" y2="86081"/>
                        <a14:foregroundMark x1="92297" y1="86081" x2="92162" y2="86351"/>
                        <a14:foregroundMark x1="87162" y1="88108" x2="74324" y2="94189"/>
                        <a14:foregroundMark x1="6486" y1="75676" x2="8514" y2="18919"/>
                        <a14:foregroundMark x1="8514" y1="18919" x2="11081" y2="12703"/>
                        <a14:foregroundMark x1="41351" y1="48378" x2="28514" y2="63243"/>
                        <a14:foregroundMark x1="28514" y1="63243" x2="37027" y2="79730"/>
                        <a14:foregroundMark x1="37027" y1="79730" x2="48514" y2="77027"/>
                        <a14:foregroundMark x1="48514" y1="77027" x2="54189" y2="65405"/>
                        <a14:foregroundMark x1="54189" y1="65405" x2="54189" y2="64459"/>
                        <a14:foregroundMark x1="34730" y1="68514" x2="33243" y2="58514"/>
                        <a14:foregroundMark x1="33243" y1="58514" x2="50676" y2="50270"/>
                        <a14:foregroundMark x1="50676" y1="50270" x2="59730" y2="54324"/>
                        <a14:foregroundMark x1="59730" y1="54324" x2="79189" y2="43378"/>
                        <a14:foregroundMark x1="79189" y1="43378" x2="84324" y2="33649"/>
                        <a14:foregroundMark x1="63514" y1="49324" x2="56216" y2="62838"/>
                        <a14:foregroundMark x1="56216" y1="62838" x2="45000" y2="68919"/>
                        <a14:foregroundMark x1="45000" y1="68919" x2="29730" y2="58514"/>
                        <a14:foregroundMark x1="29730" y1="58514" x2="33243" y2="46216"/>
                        <a14:foregroundMark x1="33243" y1="46216" x2="39189" y2="64189"/>
                        <a14:foregroundMark x1="39189" y1="64189" x2="47432" y2="69054"/>
                        <a14:foregroundMark x1="47432" y1="69054" x2="50946" y2="62162"/>
                        <a14:foregroundMark x1="50946" y1="62162" x2="47297" y2="56081"/>
                        <a14:foregroundMark x1="47297" y1="56081" x2="50405" y2="74865"/>
                        <a14:foregroundMark x1="50405" y1="74865" x2="58649" y2="70270"/>
                        <a14:foregroundMark x1="58649" y1="70270" x2="62162" y2="66486"/>
                        <a14:foregroundMark x1="23514" y1="68919" x2="18784" y2="80270"/>
                        <a14:foregroundMark x1="18784" y1="80270" x2="53514" y2="83784"/>
                        <a14:foregroundMark x1="53514" y1="83784" x2="80000" y2="65541"/>
                        <a14:foregroundMark x1="80000" y1="65541" x2="66081" y2="45811"/>
                        <a14:foregroundMark x1="66081" y1="45811" x2="30405" y2="32973"/>
                        <a14:foregroundMark x1="30405" y1="32973" x2="29324" y2="55000"/>
                        <a14:foregroundMark x1="29324" y1="55000" x2="32703" y2="64595"/>
                        <a14:foregroundMark x1="56486" y1="27297" x2="68378" y2="39865"/>
                        <a14:foregroundMark x1="68378" y1="39865" x2="68649" y2="40000"/>
                        <a14:foregroundMark x1="62568" y1="34595" x2="70946" y2="37703"/>
                        <a14:foregroundMark x1="70946" y1="37703" x2="71216" y2="37703"/>
                        <a14:foregroundMark x1="70541" y1="35000" x2="72568" y2="35000"/>
                        <a14:foregroundMark x1="70541" y1="41757" x2="74054" y2="40946"/>
                        <a14:foregroundMark x1="32297" y1="71216" x2="50135" y2="75270"/>
                      </a14:backgroundRemoval>
                    </a14:imgEffect>
                  </a14:imgLayer>
                </a14:imgProps>
              </a:ext>
              <a:ext uri="{28A0092B-C50C-407E-A947-70E740481C1C}">
                <a14:useLocalDpi xmlns:a14="http://schemas.microsoft.com/office/drawing/2010/main" val="0"/>
              </a:ext>
            </a:extLst>
          </a:blip>
          <a:srcRect/>
          <a:stretch>
            <a:fillRect/>
          </a:stretch>
        </p:blipFill>
        <p:spPr bwMode="auto">
          <a:xfrm>
            <a:off x="2122956" y="3992264"/>
            <a:ext cx="1240175" cy="12401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outube Logo Png PNGs for Free Download">
            <a:extLst>
              <a:ext uri="{FF2B5EF4-FFF2-40B4-BE49-F238E27FC236}">
                <a16:creationId xmlns:a16="http://schemas.microsoft.com/office/drawing/2014/main" id="{960B7C8E-0DE1-2964-07BB-EB6DD5A628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5586" y="3825969"/>
            <a:ext cx="1543373" cy="15433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sapp Icon Whatsapp Logo Whatsapp Icon Free Template, Whatsapp Icons,  Logo Icons, Template Icons PNG and Vector with Transparent Background for  Free Download">
            <a:extLst>
              <a:ext uri="{FF2B5EF4-FFF2-40B4-BE49-F238E27FC236}">
                <a16:creationId xmlns:a16="http://schemas.microsoft.com/office/drawing/2014/main" id="{7BB767E8-4AB0-44E3-3EC8-784DAF56FDBF}"/>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foregroundMark x1="49722" y1="35000" x2="54722" y2="61667"/>
                        <a14:foregroundMark x1="52222" y1="58056" x2="55833" y2="60278"/>
                        <a14:foregroundMark x1="55833" y1="56667" x2="51667" y2="57222"/>
                        <a14:foregroundMark x1="60278" y1="56111" x2="60278" y2="56111"/>
                        <a14:foregroundMark x1="53056" y1="57222" x2="42778" y2="47222"/>
                        <a14:foregroundMark x1="42778" y1="47222" x2="43056" y2="42222"/>
                        <a14:foregroundMark x1="32778" y1="36389" x2="29444" y2="41389"/>
                        <a14:foregroundMark x1="29444" y1="45833" x2="31111" y2="60000"/>
                        <a14:foregroundMark x1="31111" y1="60000" x2="52778" y2="71944"/>
                        <a14:foregroundMark x1="52778" y1="71944" x2="73889" y2="58611"/>
                        <a14:foregroundMark x1="73889" y1="58611" x2="70278" y2="39722"/>
                        <a14:foregroundMark x1="70278" y1="39722" x2="53611" y2="30000"/>
                        <a14:foregroundMark x1="53611" y1="30000" x2="34722" y2="36389"/>
                        <a14:foregroundMark x1="34722" y1="36389" x2="34444" y2="37222"/>
                        <a14:foregroundMark x1="64444" y1="33611" x2="45556" y2="27222"/>
                        <a14:foregroundMark x1="45556" y1="27222" x2="43056" y2="27222"/>
                        <a14:foregroundMark x1="32222" y1="69722" x2="40000" y2="69722"/>
                      </a14:backgroundRemoval>
                    </a14:imgEffect>
                  </a14:imgLayer>
                </a14:imgProps>
              </a:ext>
              <a:ext uri="{28A0092B-C50C-407E-A947-70E740481C1C}">
                <a14:useLocalDpi xmlns:a14="http://schemas.microsoft.com/office/drawing/2010/main" val="0"/>
              </a:ext>
            </a:extLst>
          </a:blip>
          <a:srcRect/>
          <a:stretch>
            <a:fillRect/>
          </a:stretch>
        </p:blipFill>
        <p:spPr bwMode="auto">
          <a:xfrm>
            <a:off x="5086663" y="161193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X logo white Images - Free Download on Freepik">
            <a:extLst>
              <a:ext uri="{FF2B5EF4-FFF2-40B4-BE49-F238E27FC236}">
                <a16:creationId xmlns:a16="http://schemas.microsoft.com/office/drawing/2014/main" id="{A4B45239-5456-D1C6-3E11-4237038411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9903" y="3981664"/>
            <a:ext cx="1219780" cy="12197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rd logo icon, social media icon 23741147 PNG">
            <a:extLst>
              <a:ext uri="{FF2B5EF4-FFF2-40B4-BE49-F238E27FC236}">
                <a16:creationId xmlns:a16="http://schemas.microsoft.com/office/drawing/2014/main" id="{8446185B-A151-F72B-A685-7471A10385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9827" y="1839615"/>
            <a:ext cx="1243256" cy="124325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F8AFD3D2-040E-99DC-615D-1CFEEF648249}"/>
              </a:ext>
            </a:extLst>
          </p:cNvPr>
          <p:cNvSpPr txBox="1">
            <a:spLocks/>
          </p:cNvSpPr>
          <p:nvPr/>
        </p:nvSpPr>
        <p:spPr>
          <a:xfrm>
            <a:off x="309266" y="2959244"/>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Instagram</a:t>
            </a:r>
          </a:p>
        </p:txBody>
      </p:sp>
      <p:sp>
        <p:nvSpPr>
          <p:cNvPr id="14" name="Title 1">
            <a:extLst>
              <a:ext uri="{FF2B5EF4-FFF2-40B4-BE49-F238E27FC236}">
                <a16:creationId xmlns:a16="http://schemas.microsoft.com/office/drawing/2014/main" id="{1EDF7175-D434-25A8-1D2F-5C98290D89DC}"/>
              </a:ext>
            </a:extLst>
          </p:cNvPr>
          <p:cNvSpPr txBox="1">
            <a:spLocks/>
          </p:cNvSpPr>
          <p:nvPr/>
        </p:nvSpPr>
        <p:spPr>
          <a:xfrm>
            <a:off x="1941236" y="2959244"/>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err="1">
                <a:ln>
                  <a:noFill/>
                </a:ln>
                <a:solidFill>
                  <a:srgbClr val="FFFFFF"/>
                </a:solidFill>
                <a:effectLst/>
                <a:uLnTx/>
                <a:uFillTx/>
                <a:latin typeface="Posterama"/>
                <a:ea typeface="Source Sans Pro Black" panose="020B0503030403020204" pitchFamily="34" charset="0"/>
                <a:cs typeface="+mj-cs"/>
              </a:rPr>
              <a:t>roblox</a:t>
            </a:r>
            <a:endPar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endParaRPr>
          </a:p>
        </p:txBody>
      </p:sp>
      <p:sp>
        <p:nvSpPr>
          <p:cNvPr id="15" name="Title 1">
            <a:extLst>
              <a:ext uri="{FF2B5EF4-FFF2-40B4-BE49-F238E27FC236}">
                <a16:creationId xmlns:a16="http://schemas.microsoft.com/office/drawing/2014/main" id="{AA081DD3-316F-BC98-D311-A214C121C6AD}"/>
              </a:ext>
            </a:extLst>
          </p:cNvPr>
          <p:cNvSpPr txBox="1">
            <a:spLocks/>
          </p:cNvSpPr>
          <p:nvPr/>
        </p:nvSpPr>
        <p:spPr>
          <a:xfrm>
            <a:off x="3512083" y="2968113"/>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snapchat</a:t>
            </a:r>
          </a:p>
        </p:txBody>
      </p:sp>
      <p:sp>
        <p:nvSpPr>
          <p:cNvPr id="16" name="Title 1">
            <a:extLst>
              <a:ext uri="{FF2B5EF4-FFF2-40B4-BE49-F238E27FC236}">
                <a16:creationId xmlns:a16="http://schemas.microsoft.com/office/drawing/2014/main" id="{24D7FF93-84FA-D998-9223-837F9C4199BB}"/>
              </a:ext>
            </a:extLst>
          </p:cNvPr>
          <p:cNvSpPr txBox="1">
            <a:spLocks/>
          </p:cNvSpPr>
          <p:nvPr/>
        </p:nvSpPr>
        <p:spPr>
          <a:xfrm>
            <a:off x="5095225" y="2960192"/>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err="1">
                <a:ln>
                  <a:noFill/>
                </a:ln>
                <a:solidFill>
                  <a:srgbClr val="FFFFFF"/>
                </a:solidFill>
                <a:effectLst/>
                <a:uLnTx/>
                <a:uFillTx/>
                <a:latin typeface="Posterama"/>
                <a:ea typeface="Source Sans Pro Black" panose="020B0503030403020204" pitchFamily="34" charset="0"/>
                <a:cs typeface="+mj-cs"/>
              </a:rPr>
              <a:t>Whatsapp</a:t>
            </a:r>
            <a:endPar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endParaRPr>
          </a:p>
        </p:txBody>
      </p:sp>
      <p:sp>
        <p:nvSpPr>
          <p:cNvPr id="17" name="Title 1">
            <a:extLst>
              <a:ext uri="{FF2B5EF4-FFF2-40B4-BE49-F238E27FC236}">
                <a16:creationId xmlns:a16="http://schemas.microsoft.com/office/drawing/2014/main" id="{91C0D832-5357-10DC-0DFA-92B3DA82A7BB}"/>
              </a:ext>
            </a:extLst>
          </p:cNvPr>
          <p:cNvSpPr txBox="1">
            <a:spLocks/>
          </p:cNvSpPr>
          <p:nvPr/>
        </p:nvSpPr>
        <p:spPr>
          <a:xfrm>
            <a:off x="6793849" y="2957952"/>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discord</a:t>
            </a:r>
          </a:p>
        </p:txBody>
      </p:sp>
      <p:pic>
        <p:nvPicPr>
          <p:cNvPr id="1044" name="Picture 20" descr="reddit logo png, reddit icon transparent png 18930474 PNG">
            <a:extLst>
              <a:ext uri="{FF2B5EF4-FFF2-40B4-BE49-F238E27FC236}">
                <a16:creationId xmlns:a16="http://schemas.microsoft.com/office/drawing/2014/main" id="{74FE7B84-0CF2-0A30-4F76-26DC9A9508B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86435" y="1458755"/>
            <a:ext cx="2010823" cy="2010823"/>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25B615C8-32B0-4EAE-8A97-EC590440CA5E}"/>
              </a:ext>
            </a:extLst>
          </p:cNvPr>
          <p:cNvSpPr txBox="1">
            <a:spLocks/>
          </p:cNvSpPr>
          <p:nvPr/>
        </p:nvSpPr>
        <p:spPr>
          <a:xfrm>
            <a:off x="8410699" y="2968113"/>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reddit</a:t>
            </a:r>
          </a:p>
        </p:txBody>
      </p:sp>
      <p:pic>
        <p:nvPicPr>
          <p:cNvPr id="1046" name="Picture 22">
            <a:extLst>
              <a:ext uri="{FF2B5EF4-FFF2-40B4-BE49-F238E27FC236}">
                <a16:creationId xmlns:a16="http://schemas.microsoft.com/office/drawing/2014/main" id="{39134E17-0054-5CA0-8878-BC608770EFB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08234" y="1782305"/>
            <a:ext cx="1300566" cy="1300566"/>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79C90C16-74E4-5134-EBF9-29B273CA242B}"/>
              </a:ext>
            </a:extLst>
          </p:cNvPr>
          <p:cNvSpPr txBox="1">
            <a:spLocks/>
          </p:cNvSpPr>
          <p:nvPr/>
        </p:nvSpPr>
        <p:spPr>
          <a:xfrm>
            <a:off x="10100911" y="2973450"/>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STEAM</a:t>
            </a:r>
          </a:p>
        </p:txBody>
      </p:sp>
      <p:pic>
        <p:nvPicPr>
          <p:cNvPr id="1048" name="Picture 24" descr="Twitch logo - Social media &amp; Logos Icons">
            <a:extLst>
              <a:ext uri="{FF2B5EF4-FFF2-40B4-BE49-F238E27FC236}">
                <a16:creationId xmlns:a16="http://schemas.microsoft.com/office/drawing/2014/main" id="{6628E12A-6A9D-CB3A-CEC9-9312CF6081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6149" y="3844139"/>
            <a:ext cx="1494829" cy="149482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7E227803-4E24-987F-3541-F50AFAEA3F56}"/>
              </a:ext>
            </a:extLst>
          </p:cNvPr>
          <p:cNvSpPr txBox="1">
            <a:spLocks/>
          </p:cNvSpPr>
          <p:nvPr/>
        </p:nvSpPr>
        <p:spPr>
          <a:xfrm>
            <a:off x="297673" y="5108453"/>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err="1">
                <a:ln>
                  <a:noFill/>
                </a:ln>
                <a:solidFill>
                  <a:srgbClr val="FFFFFF"/>
                </a:solidFill>
                <a:effectLst/>
                <a:uLnTx/>
                <a:uFillTx/>
                <a:latin typeface="Posterama"/>
                <a:ea typeface="Source Sans Pro Black" panose="020B0503030403020204" pitchFamily="34" charset="0"/>
                <a:cs typeface="+mj-cs"/>
              </a:rPr>
              <a:t>facebook</a:t>
            </a:r>
            <a:endPar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endParaRPr>
          </a:p>
        </p:txBody>
      </p:sp>
      <p:sp>
        <p:nvSpPr>
          <p:cNvPr id="21" name="Title 1">
            <a:extLst>
              <a:ext uri="{FF2B5EF4-FFF2-40B4-BE49-F238E27FC236}">
                <a16:creationId xmlns:a16="http://schemas.microsoft.com/office/drawing/2014/main" id="{05E8603D-796B-E988-315C-8EB0A7E26C6E}"/>
              </a:ext>
            </a:extLst>
          </p:cNvPr>
          <p:cNvSpPr txBox="1">
            <a:spLocks/>
          </p:cNvSpPr>
          <p:nvPr/>
        </p:nvSpPr>
        <p:spPr>
          <a:xfrm>
            <a:off x="1886560" y="5117322"/>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err="1">
                <a:ln>
                  <a:noFill/>
                </a:ln>
                <a:solidFill>
                  <a:srgbClr val="FFFFFF"/>
                </a:solidFill>
                <a:effectLst/>
                <a:uLnTx/>
                <a:uFillTx/>
                <a:latin typeface="Posterama"/>
                <a:ea typeface="Source Sans Pro Black" panose="020B0503030403020204" pitchFamily="34" charset="0"/>
                <a:cs typeface="+mj-cs"/>
              </a:rPr>
              <a:t>tiktok</a:t>
            </a:r>
            <a:endPar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endParaRPr>
          </a:p>
        </p:txBody>
      </p:sp>
      <p:sp>
        <p:nvSpPr>
          <p:cNvPr id="22" name="Title 1">
            <a:extLst>
              <a:ext uri="{FF2B5EF4-FFF2-40B4-BE49-F238E27FC236}">
                <a16:creationId xmlns:a16="http://schemas.microsoft.com/office/drawing/2014/main" id="{931B3770-D268-F666-D2A2-3A68811BADB7}"/>
              </a:ext>
            </a:extLst>
          </p:cNvPr>
          <p:cNvSpPr txBox="1">
            <a:spLocks/>
          </p:cNvSpPr>
          <p:nvPr/>
        </p:nvSpPr>
        <p:spPr>
          <a:xfrm>
            <a:off x="3481238" y="5117322"/>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YOUTUBE</a:t>
            </a:r>
          </a:p>
        </p:txBody>
      </p:sp>
      <p:sp>
        <p:nvSpPr>
          <p:cNvPr id="23" name="Title 1">
            <a:extLst>
              <a:ext uri="{FF2B5EF4-FFF2-40B4-BE49-F238E27FC236}">
                <a16:creationId xmlns:a16="http://schemas.microsoft.com/office/drawing/2014/main" id="{6C8BD60F-44E1-F6B9-FD4F-4F5F759D1585}"/>
              </a:ext>
            </a:extLst>
          </p:cNvPr>
          <p:cNvSpPr txBox="1">
            <a:spLocks/>
          </p:cNvSpPr>
          <p:nvPr/>
        </p:nvSpPr>
        <p:spPr>
          <a:xfrm>
            <a:off x="5085195" y="5130861"/>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X</a:t>
            </a:r>
          </a:p>
        </p:txBody>
      </p:sp>
      <p:sp>
        <p:nvSpPr>
          <p:cNvPr id="24" name="Title 1">
            <a:extLst>
              <a:ext uri="{FF2B5EF4-FFF2-40B4-BE49-F238E27FC236}">
                <a16:creationId xmlns:a16="http://schemas.microsoft.com/office/drawing/2014/main" id="{270F320D-9AED-E388-9E1B-F2B472EA7D98}"/>
              </a:ext>
            </a:extLst>
          </p:cNvPr>
          <p:cNvSpPr txBox="1">
            <a:spLocks/>
          </p:cNvSpPr>
          <p:nvPr/>
        </p:nvSpPr>
        <p:spPr>
          <a:xfrm>
            <a:off x="6786119" y="5128372"/>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TWITCH</a:t>
            </a:r>
          </a:p>
        </p:txBody>
      </p:sp>
      <p:pic>
        <p:nvPicPr>
          <p:cNvPr id="1050" name="Picture 26" descr="Pinterest logo. Pinterest Social media icon. 42148616 PNG">
            <a:extLst>
              <a:ext uri="{FF2B5EF4-FFF2-40B4-BE49-F238E27FC236}">
                <a16:creationId xmlns:a16="http://schemas.microsoft.com/office/drawing/2014/main" id="{822C9454-04A0-E924-7544-E849DD65D72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94601" y="3637104"/>
            <a:ext cx="1916662" cy="1916662"/>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965237-35C1-2ED8-F9AE-3F9EBAA15EF8}"/>
              </a:ext>
            </a:extLst>
          </p:cNvPr>
          <p:cNvSpPr txBox="1">
            <a:spLocks/>
          </p:cNvSpPr>
          <p:nvPr/>
        </p:nvSpPr>
        <p:spPr>
          <a:xfrm>
            <a:off x="8392319" y="5125883"/>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pinterest</a:t>
            </a:r>
          </a:p>
        </p:txBody>
      </p:sp>
      <p:pic>
        <p:nvPicPr>
          <p:cNvPr id="1052" name="Picture 28" descr="Terms and Conditions | Hub App Best Free invitation App #1">
            <a:extLst>
              <a:ext uri="{FF2B5EF4-FFF2-40B4-BE49-F238E27FC236}">
                <a16:creationId xmlns:a16="http://schemas.microsoft.com/office/drawing/2014/main" id="{39C88782-1A8D-1945-EE45-D37AF84D00D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05440" y="3980076"/>
            <a:ext cx="1252364" cy="1252364"/>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4AEE8AC7-6A89-32C4-DEBF-E0D53C5FE40C}"/>
              </a:ext>
            </a:extLst>
          </p:cNvPr>
          <p:cNvSpPr txBox="1">
            <a:spLocks/>
          </p:cNvSpPr>
          <p:nvPr/>
        </p:nvSpPr>
        <p:spPr>
          <a:xfrm>
            <a:off x="10057517" y="5125883"/>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HUB APP</a:t>
            </a:r>
          </a:p>
        </p:txBody>
      </p:sp>
    </p:spTree>
    <p:extLst>
      <p:ext uri="{BB962C8B-B14F-4D97-AF65-F5344CB8AC3E}">
        <p14:creationId xmlns:p14="http://schemas.microsoft.com/office/powerpoint/2010/main" val="28139416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1000"/>
                                        <p:tgtEl>
                                          <p:spTgt spid="26"/>
                                        </p:tgtEl>
                                      </p:cBhvr>
                                    </p:animEffect>
                                    <p:anim calcmode="lin" valueType="num">
                                      <p:cBhvr>
                                        <p:cTn id="99" dur="1000" fill="hold"/>
                                        <p:tgtEl>
                                          <p:spTgt spid="26"/>
                                        </p:tgtEl>
                                        <p:attrNameLst>
                                          <p:attrName>ppt_x</p:attrName>
                                        </p:attrNameLst>
                                      </p:cBhvr>
                                      <p:tavLst>
                                        <p:tav tm="0">
                                          <p:val>
                                            <p:strVal val="#ppt_x"/>
                                          </p:val>
                                        </p:tav>
                                        <p:tav tm="100000">
                                          <p:val>
                                            <p:strVal val="#ppt_x"/>
                                          </p:val>
                                        </p:tav>
                                      </p:tavLst>
                                    </p:anim>
                                    <p:anim calcmode="lin" valueType="num">
                                      <p:cBhvr>
                                        <p:cTn id="10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A0941-4B50-009A-50E0-A0C6416A651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03E25E9-065D-EA96-A882-9C5AD8FFFF7F}"/>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ACC8A-FA13-47DD-9722-0749C5E70D5A}" type="slidenum">
              <a:rPr kumimoji="0" lang="en-US" sz="1000" b="1" i="0" u="none" strike="noStrike" kern="1200" cap="none" spc="100" normalizeH="0" baseline="0" noProof="0" smtClean="0">
                <a:ln>
                  <a:noFill/>
                </a:ln>
                <a:solidFill>
                  <a:srgbClr val="FFFFFF"/>
                </a:solidFill>
                <a:effectLst/>
                <a:uLnTx/>
                <a:uFillTx/>
                <a:latin typeface="Avenir Next LT Pro Light"/>
                <a:ea typeface="Source Sans Pro Black"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100" normalizeH="0" baseline="0" noProof="0" dirty="0">
              <a:ln>
                <a:noFill/>
              </a:ln>
              <a:solidFill>
                <a:srgbClr val="FFFFFF"/>
              </a:solidFill>
              <a:effectLst/>
              <a:uLnTx/>
              <a:uFillTx/>
              <a:latin typeface="Avenir Next LT Pro Light"/>
              <a:ea typeface="Source Sans Pro Black" panose="020B0503030403020204" pitchFamily="34" charset="0"/>
              <a:cs typeface="+mn-cs"/>
            </a:endParaRPr>
          </a:p>
        </p:txBody>
      </p:sp>
      <p:pic>
        <p:nvPicPr>
          <p:cNvPr id="1026" name="Picture 2">
            <a:extLst>
              <a:ext uri="{FF2B5EF4-FFF2-40B4-BE49-F238E27FC236}">
                <a16:creationId xmlns:a16="http://schemas.microsoft.com/office/drawing/2014/main" id="{5A669214-99E3-6559-436A-2D4F47A9F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6" y="1952787"/>
            <a:ext cx="1114586" cy="1114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8E37929-A749-E1B0-E815-BDBF87A0D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6553" y="1952787"/>
            <a:ext cx="1114586" cy="11145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6FF8992-8DD0-8A60-3EF8-8ABDBAAE02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278" y1="43611" x2="45278" y2="43611"/>
                        <a14:foregroundMark x1="48056" y1="35556" x2="37222" y2="52222"/>
                        <a14:foregroundMark x1="48611" y1="42222" x2="53889" y2="69444"/>
                      </a14:backgroundRemoval>
                    </a14:imgEffect>
                  </a14:imgLayer>
                </a14:imgProps>
              </a:ext>
            </a:extLst>
          </a:blip>
          <a:stretch>
            <a:fillRect/>
          </a:stretch>
        </p:blipFill>
        <p:spPr>
          <a:xfrm>
            <a:off x="3498096" y="1620800"/>
            <a:ext cx="1715211" cy="1715211"/>
          </a:xfrm>
          <a:prstGeom prst="rect">
            <a:avLst/>
          </a:prstGeom>
        </p:spPr>
      </p:pic>
      <p:pic>
        <p:nvPicPr>
          <p:cNvPr id="1032" name="Picture 8">
            <a:extLst>
              <a:ext uri="{FF2B5EF4-FFF2-40B4-BE49-F238E27FC236}">
                <a16:creationId xmlns:a16="http://schemas.microsoft.com/office/drawing/2014/main" id="{3BBB8046-C2F0-C661-2707-B4BF1DE5A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986" y="4071359"/>
            <a:ext cx="1114586" cy="11145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ktok logo png Images - Free Download on Freepik">
            <a:extLst>
              <a:ext uri="{FF2B5EF4-FFF2-40B4-BE49-F238E27FC236}">
                <a16:creationId xmlns:a16="http://schemas.microsoft.com/office/drawing/2014/main" id="{74E457C7-B2BB-3A8D-3DF2-4CC799818A5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000" b="94054" l="6486" r="95946">
                        <a14:foregroundMark x1="17432" y1="11351" x2="33649" y2="23108"/>
                        <a14:foregroundMark x1="33649" y1="23108" x2="82432" y2="85676"/>
                        <a14:foregroundMark x1="82432" y1="85676" x2="86486" y2="88784"/>
                        <a14:foregroundMark x1="85135" y1="12703" x2="12838" y2="68108"/>
                        <a14:foregroundMark x1="12838" y1="68108" x2="10000" y2="82973"/>
                        <a14:foregroundMark x1="10000" y1="82973" x2="10811" y2="88378"/>
                        <a14:foregroundMark x1="12703" y1="87432" x2="68378" y2="91622"/>
                        <a14:foregroundMark x1="68378" y1="91622" x2="85946" y2="84189"/>
                        <a14:foregroundMark x1="85946" y1="84189" x2="87162" y2="13919"/>
                        <a14:foregroundMark x1="87162" y1="13919" x2="22973" y2="12297"/>
                        <a14:foregroundMark x1="22973" y1="12297" x2="15811" y2="40541"/>
                        <a14:foregroundMark x1="15811" y1="40541" x2="19189" y2="67568"/>
                        <a14:foregroundMark x1="19189" y1="67568" x2="19189" y2="67568"/>
                        <a14:foregroundMark x1="10405" y1="17432" x2="8378" y2="79324"/>
                        <a14:foregroundMark x1="7703" y1="83649" x2="15135" y2="89730"/>
                        <a14:foregroundMark x1="15135" y1="89730" x2="57838" y2="94730"/>
                        <a14:foregroundMark x1="57838" y1="94730" x2="79730" y2="92432"/>
                        <a14:foregroundMark x1="79730" y1="92432" x2="89054" y2="80270"/>
                        <a14:foregroundMark x1="89054" y1="80270" x2="90405" y2="14865"/>
                        <a14:foregroundMark x1="85135" y1="8784" x2="12432" y2="10811"/>
                        <a14:foregroundMark x1="15541" y1="7432" x2="59054" y2="5270"/>
                        <a14:foregroundMark x1="59054" y1="5270" x2="80946" y2="5676"/>
                        <a14:foregroundMark x1="92162" y1="15405" x2="96216" y2="60811"/>
                        <a14:foregroundMark x1="96216" y1="60811" x2="93514" y2="82973"/>
                        <a14:foregroundMark x1="95135" y1="57432" x2="92297" y2="86081"/>
                        <a14:foregroundMark x1="92297" y1="86081" x2="92162" y2="86351"/>
                        <a14:foregroundMark x1="87162" y1="88108" x2="74324" y2="94189"/>
                        <a14:foregroundMark x1="6486" y1="75676" x2="8514" y2="18919"/>
                        <a14:foregroundMark x1="8514" y1="18919" x2="11081" y2="12703"/>
                        <a14:foregroundMark x1="41351" y1="48378" x2="28514" y2="63243"/>
                        <a14:foregroundMark x1="28514" y1="63243" x2="37027" y2="79730"/>
                        <a14:foregroundMark x1="37027" y1="79730" x2="48514" y2="77027"/>
                        <a14:foregroundMark x1="48514" y1="77027" x2="54189" y2="65405"/>
                        <a14:foregroundMark x1="54189" y1="65405" x2="54189" y2="64459"/>
                        <a14:foregroundMark x1="34730" y1="68514" x2="33243" y2="58514"/>
                        <a14:foregroundMark x1="33243" y1="58514" x2="50676" y2="50270"/>
                        <a14:foregroundMark x1="50676" y1="50270" x2="59730" y2="54324"/>
                        <a14:foregroundMark x1="59730" y1="54324" x2="79189" y2="43378"/>
                        <a14:foregroundMark x1="79189" y1="43378" x2="84324" y2="33649"/>
                        <a14:foregroundMark x1="63514" y1="49324" x2="56216" y2="62838"/>
                        <a14:foregroundMark x1="56216" y1="62838" x2="45000" y2="68919"/>
                        <a14:foregroundMark x1="45000" y1="68919" x2="29730" y2="58514"/>
                        <a14:foregroundMark x1="29730" y1="58514" x2="33243" y2="46216"/>
                        <a14:foregroundMark x1="33243" y1="46216" x2="39189" y2="64189"/>
                        <a14:foregroundMark x1="39189" y1="64189" x2="47432" y2="69054"/>
                        <a14:foregroundMark x1="47432" y1="69054" x2="50946" y2="62162"/>
                        <a14:foregroundMark x1="50946" y1="62162" x2="47297" y2="56081"/>
                        <a14:foregroundMark x1="47297" y1="56081" x2="50405" y2="74865"/>
                        <a14:foregroundMark x1="50405" y1="74865" x2="58649" y2="70270"/>
                        <a14:foregroundMark x1="58649" y1="70270" x2="62162" y2="66486"/>
                        <a14:foregroundMark x1="23514" y1="68919" x2="18784" y2="80270"/>
                        <a14:foregroundMark x1="18784" y1="80270" x2="53514" y2="83784"/>
                        <a14:foregroundMark x1="53514" y1="83784" x2="80000" y2="65541"/>
                        <a14:foregroundMark x1="80000" y1="65541" x2="66081" y2="45811"/>
                        <a14:foregroundMark x1="66081" y1="45811" x2="30405" y2="32973"/>
                        <a14:foregroundMark x1="30405" y1="32973" x2="29324" y2="55000"/>
                        <a14:foregroundMark x1="29324" y1="55000" x2="32703" y2="64595"/>
                        <a14:foregroundMark x1="56486" y1="27297" x2="68378" y2="39865"/>
                        <a14:foregroundMark x1="68378" y1="39865" x2="68649" y2="40000"/>
                        <a14:foregroundMark x1="62568" y1="34595" x2="70946" y2="37703"/>
                        <a14:foregroundMark x1="70946" y1="37703" x2="71216" y2="37703"/>
                        <a14:foregroundMark x1="70541" y1="35000" x2="72568" y2="35000"/>
                        <a14:foregroundMark x1="70541" y1="41757" x2="74054" y2="40946"/>
                        <a14:foregroundMark x1="32297" y1="71216" x2="50135" y2="75270"/>
                      </a14:backgroundRemoval>
                    </a14:imgEffect>
                  </a14:imgLayer>
                </a14:imgProps>
              </a:ext>
              <a:ext uri="{28A0092B-C50C-407E-A947-70E740481C1C}">
                <a14:useLocalDpi xmlns:a14="http://schemas.microsoft.com/office/drawing/2010/main" val="0"/>
              </a:ext>
            </a:extLst>
          </a:blip>
          <a:srcRect/>
          <a:stretch>
            <a:fillRect/>
          </a:stretch>
        </p:blipFill>
        <p:spPr bwMode="auto">
          <a:xfrm>
            <a:off x="2122956" y="3992264"/>
            <a:ext cx="1240175" cy="12401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outube Logo Png PNGs for Free Download">
            <a:extLst>
              <a:ext uri="{FF2B5EF4-FFF2-40B4-BE49-F238E27FC236}">
                <a16:creationId xmlns:a16="http://schemas.microsoft.com/office/drawing/2014/main" id="{D349C298-48B6-9712-C03C-D463936793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5586" y="3825969"/>
            <a:ext cx="1543373" cy="15433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sapp Icon Whatsapp Logo Whatsapp Icon Free Template, Whatsapp Icons,  Logo Icons, Template Icons PNG and Vector with Transparent Background for  Free Download">
            <a:extLst>
              <a:ext uri="{FF2B5EF4-FFF2-40B4-BE49-F238E27FC236}">
                <a16:creationId xmlns:a16="http://schemas.microsoft.com/office/drawing/2014/main" id="{0163EAA6-74E8-2E73-B756-55A36EAB3891}"/>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foregroundMark x1="49722" y1="35000" x2="54722" y2="61667"/>
                        <a14:foregroundMark x1="52222" y1="58056" x2="55833" y2="60278"/>
                        <a14:foregroundMark x1="55833" y1="56667" x2="51667" y2="57222"/>
                        <a14:foregroundMark x1="60278" y1="56111" x2="60278" y2="56111"/>
                        <a14:foregroundMark x1="53056" y1="57222" x2="42778" y2="47222"/>
                        <a14:foregroundMark x1="42778" y1="47222" x2="43056" y2="42222"/>
                        <a14:foregroundMark x1="32778" y1="36389" x2="29444" y2="41389"/>
                        <a14:foregroundMark x1="29444" y1="45833" x2="31111" y2="60000"/>
                        <a14:foregroundMark x1="31111" y1="60000" x2="52778" y2="71944"/>
                        <a14:foregroundMark x1="52778" y1="71944" x2="73889" y2="58611"/>
                        <a14:foregroundMark x1="73889" y1="58611" x2="70278" y2="39722"/>
                        <a14:foregroundMark x1="70278" y1="39722" x2="53611" y2="30000"/>
                        <a14:foregroundMark x1="53611" y1="30000" x2="34722" y2="36389"/>
                        <a14:foregroundMark x1="34722" y1="36389" x2="34444" y2="37222"/>
                        <a14:foregroundMark x1="64444" y1="33611" x2="45556" y2="27222"/>
                        <a14:foregroundMark x1="45556" y1="27222" x2="43056" y2="27222"/>
                        <a14:foregroundMark x1="32222" y1="69722" x2="40000" y2="69722"/>
                      </a14:backgroundRemoval>
                    </a14:imgEffect>
                  </a14:imgLayer>
                </a14:imgProps>
              </a:ext>
              <a:ext uri="{28A0092B-C50C-407E-A947-70E740481C1C}">
                <a14:useLocalDpi xmlns:a14="http://schemas.microsoft.com/office/drawing/2010/main" val="0"/>
              </a:ext>
            </a:extLst>
          </a:blip>
          <a:srcRect/>
          <a:stretch>
            <a:fillRect/>
          </a:stretch>
        </p:blipFill>
        <p:spPr bwMode="auto">
          <a:xfrm>
            <a:off x="5086663" y="161193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X logo white Images - Free Download on Freepik">
            <a:extLst>
              <a:ext uri="{FF2B5EF4-FFF2-40B4-BE49-F238E27FC236}">
                <a16:creationId xmlns:a16="http://schemas.microsoft.com/office/drawing/2014/main" id="{5694D34B-3594-D3A6-1103-ED739EDA52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9903" y="3981664"/>
            <a:ext cx="1219780" cy="12197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rd logo icon, social media icon 23741147 PNG">
            <a:extLst>
              <a:ext uri="{FF2B5EF4-FFF2-40B4-BE49-F238E27FC236}">
                <a16:creationId xmlns:a16="http://schemas.microsoft.com/office/drawing/2014/main" id="{394D18E5-CE41-D434-803A-BD6ABD34E6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9827" y="1839615"/>
            <a:ext cx="1243256" cy="124325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9BBE6861-7D1A-5572-7863-D4D5857352BA}"/>
              </a:ext>
            </a:extLst>
          </p:cNvPr>
          <p:cNvSpPr txBox="1">
            <a:spLocks/>
          </p:cNvSpPr>
          <p:nvPr/>
        </p:nvSpPr>
        <p:spPr>
          <a:xfrm>
            <a:off x="309266" y="2959244"/>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Instagram</a:t>
            </a:r>
          </a:p>
        </p:txBody>
      </p:sp>
      <p:sp>
        <p:nvSpPr>
          <p:cNvPr id="14" name="Title 1">
            <a:extLst>
              <a:ext uri="{FF2B5EF4-FFF2-40B4-BE49-F238E27FC236}">
                <a16:creationId xmlns:a16="http://schemas.microsoft.com/office/drawing/2014/main" id="{2CC9C60F-B2EE-BBD5-8A1F-58C31C12F44D}"/>
              </a:ext>
            </a:extLst>
          </p:cNvPr>
          <p:cNvSpPr txBox="1">
            <a:spLocks/>
          </p:cNvSpPr>
          <p:nvPr/>
        </p:nvSpPr>
        <p:spPr>
          <a:xfrm>
            <a:off x="1941236" y="2959244"/>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err="1">
                <a:ln>
                  <a:noFill/>
                </a:ln>
                <a:solidFill>
                  <a:srgbClr val="FFFFFF"/>
                </a:solidFill>
                <a:effectLst/>
                <a:uLnTx/>
                <a:uFillTx/>
                <a:latin typeface="Posterama"/>
                <a:ea typeface="Source Sans Pro Black" panose="020B0503030403020204" pitchFamily="34" charset="0"/>
                <a:cs typeface="+mj-cs"/>
              </a:rPr>
              <a:t>roblox</a:t>
            </a:r>
            <a:endPar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endParaRPr>
          </a:p>
        </p:txBody>
      </p:sp>
      <p:sp>
        <p:nvSpPr>
          <p:cNvPr id="15" name="Title 1">
            <a:extLst>
              <a:ext uri="{FF2B5EF4-FFF2-40B4-BE49-F238E27FC236}">
                <a16:creationId xmlns:a16="http://schemas.microsoft.com/office/drawing/2014/main" id="{07C2AB6F-2ACE-8403-8A65-AD3F96C23A6E}"/>
              </a:ext>
            </a:extLst>
          </p:cNvPr>
          <p:cNvSpPr txBox="1">
            <a:spLocks/>
          </p:cNvSpPr>
          <p:nvPr/>
        </p:nvSpPr>
        <p:spPr>
          <a:xfrm>
            <a:off x="3512083" y="2968113"/>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snapchat</a:t>
            </a:r>
          </a:p>
        </p:txBody>
      </p:sp>
      <p:sp>
        <p:nvSpPr>
          <p:cNvPr id="16" name="Title 1">
            <a:extLst>
              <a:ext uri="{FF2B5EF4-FFF2-40B4-BE49-F238E27FC236}">
                <a16:creationId xmlns:a16="http://schemas.microsoft.com/office/drawing/2014/main" id="{2132C74C-C8EE-3266-2753-36DDAE3D6311}"/>
              </a:ext>
            </a:extLst>
          </p:cNvPr>
          <p:cNvSpPr txBox="1">
            <a:spLocks/>
          </p:cNvSpPr>
          <p:nvPr/>
        </p:nvSpPr>
        <p:spPr>
          <a:xfrm>
            <a:off x="5095225" y="2960192"/>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err="1">
                <a:ln>
                  <a:noFill/>
                </a:ln>
                <a:solidFill>
                  <a:srgbClr val="FFFFFF"/>
                </a:solidFill>
                <a:effectLst/>
                <a:uLnTx/>
                <a:uFillTx/>
                <a:latin typeface="Posterama"/>
                <a:ea typeface="Source Sans Pro Black" panose="020B0503030403020204" pitchFamily="34" charset="0"/>
                <a:cs typeface="+mj-cs"/>
              </a:rPr>
              <a:t>Whatsapp</a:t>
            </a:r>
            <a:endPar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endParaRPr>
          </a:p>
        </p:txBody>
      </p:sp>
      <p:sp>
        <p:nvSpPr>
          <p:cNvPr id="17" name="Title 1">
            <a:extLst>
              <a:ext uri="{FF2B5EF4-FFF2-40B4-BE49-F238E27FC236}">
                <a16:creationId xmlns:a16="http://schemas.microsoft.com/office/drawing/2014/main" id="{BF851CA4-ED42-807C-E225-A2A2CEA52C63}"/>
              </a:ext>
            </a:extLst>
          </p:cNvPr>
          <p:cNvSpPr txBox="1">
            <a:spLocks/>
          </p:cNvSpPr>
          <p:nvPr/>
        </p:nvSpPr>
        <p:spPr>
          <a:xfrm>
            <a:off x="6793849" y="2957952"/>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discord</a:t>
            </a:r>
          </a:p>
        </p:txBody>
      </p:sp>
      <p:pic>
        <p:nvPicPr>
          <p:cNvPr id="1044" name="Picture 20" descr="reddit logo png, reddit icon transparent png 18930474 PNG">
            <a:extLst>
              <a:ext uri="{FF2B5EF4-FFF2-40B4-BE49-F238E27FC236}">
                <a16:creationId xmlns:a16="http://schemas.microsoft.com/office/drawing/2014/main" id="{B3352D39-13CA-59D3-EBE6-CD239CFF25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86435" y="1458755"/>
            <a:ext cx="2010823" cy="2010823"/>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91D3DEEE-57DE-6F46-3FEF-83EBA017A948}"/>
              </a:ext>
            </a:extLst>
          </p:cNvPr>
          <p:cNvSpPr txBox="1">
            <a:spLocks/>
          </p:cNvSpPr>
          <p:nvPr/>
        </p:nvSpPr>
        <p:spPr>
          <a:xfrm>
            <a:off x="8410699" y="2968113"/>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reddit</a:t>
            </a:r>
          </a:p>
        </p:txBody>
      </p:sp>
      <p:pic>
        <p:nvPicPr>
          <p:cNvPr id="1046" name="Picture 22">
            <a:extLst>
              <a:ext uri="{FF2B5EF4-FFF2-40B4-BE49-F238E27FC236}">
                <a16:creationId xmlns:a16="http://schemas.microsoft.com/office/drawing/2014/main" id="{50E4EB21-539B-EEBD-6B64-E1F88F8A63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08234" y="1782305"/>
            <a:ext cx="1300566" cy="1300566"/>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606D24FB-C514-C745-8880-BEF51ABD1314}"/>
              </a:ext>
            </a:extLst>
          </p:cNvPr>
          <p:cNvSpPr txBox="1">
            <a:spLocks/>
          </p:cNvSpPr>
          <p:nvPr/>
        </p:nvSpPr>
        <p:spPr>
          <a:xfrm>
            <a:off x="10100911" y="2973450"/>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STEAM</a:t>
            </a:r>
          </a:p>
        </p:txBody>
      </p:sp>
      <p:pic>
        <p:nvPicPr>
          <p:cNvPr id="1048" name="Picture 24" descr="Twitch logo - Social media &amp; Logos Icons">
            <a:extLst>
              <a:ext uri="{FF2B5EF4-FFF2-40B4-BE49-F238E27FC236}">
                <a16:creationId xmlns:a16="http://schemas.microsoft.com/office/drawing/2014/main" id="{7781E6D3-A713-45BA-E691-0421EA3EF92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6149" y="3844139"/>
            <a:ext cx="1494829" cy="149482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BBA28E8F-043C-6623-0D5F-F6F2E66BF37D}"/>
              </a:ext>
            </a:extLst>
          </p:cNvPr>
          <p:cNvSpPr txBox="1">
            <a:spLocks/>
          </p:cNvSpPr>
          <p:nvPr/>
        </p:nvSpPr>
        <p:spPr>
          <a:xfrm>
            <a:off x="297673" y="5108453"/>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err="1">
                <a:ln>
                  <a:noFill/>
                </a:ln>
                <a:solidFill>
                  <a:srgbClr val="FFFFFF"/>
                </a:solidFill>
                <a:effectLst/>
                <a:uLnTx/>
                <a:uFillTx/>
                <a:latin typeface="Posterama"/>
                <a:ea typeface="Source Sans Pro Black" panose="020B0503030403020204" pitchFamily="34" charset="0"/>
                <a:cs typeface="+mj-cs"/>
              </a:rPr>
              <a:t>facebook</a:t>
            </a:r>
            <a:endPar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endParaRPr>
          </a:p>
        </p:txBody>
      </p:sp>
      <p:sp>
        <p:nvSpPr>
          <p:cNvPr id="21" name="Title 1">
            <a:extLst>
              <a:ext uri="{FF2B5EF4-FFF2-40B4-BE49-F238E27FC236}">
                <a16:creationId xmlns:a16="http://schemas.microsoft.com/office/drawing/2014/main" id="{56D8CFD5-A2E1-18BC-65E1-2924D19F9460}"/>
              </a:ext>
            </a:extLst>
          </p:cNvPr>
          <p:cNvSpPr txBox="1">
            <a:spLocks/>
          </p:cNvSpPr>
          <p:nvPr/>
        </p:nvSpPr>
        <p:spPr>
          <a:xfrm>
            <a:off x="1886560" y="5117322"/>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err="1">
                <a:ln>
                  <a:noFill/>
                </a:ln>
                <a:solidFill>
                  <a:srgbClr val="FFFFFF"/>
                </a:solidFill>
                <a:effectLst/>
                <a:uLnTx/>
                <a:uFillTx/>
                <a:latin typeface="Posterama"/>
                <a:ea typeface="Source Sans Pro Black" panose="020B0503030403020204" pitchFamily="34" charset="0"/>
                <a:cs typeface="+mj-cs"/>
              </a:rPr>
              <a:t>tiktok</a:t>
            </a:r>
            <a:endPar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endParaRPr>
          </a:p>
        </p:txBody>
      </p:sp>
      <p:sp>
        <p:nvSpPr>
          <p:cNvPr id="22" name="Title 1">
            <a:extLst>
              <a:ext uri="{FF2B5EF4-FFF2-40B4-BE49-F238E27FC236}">
                <a16:creationId xmlns:a16="http://schemas.microsoft.com/office/drawing/2014/main" id="{8625D7C7-9018-1808-D5EC-788CE5666D21}"/>
              </a:ext>
            </a:extLst>
          </p:cNvPr>
          <p:cNvSpPr txBox="1">
            <a:spLocks/>
          </p:cNvSpPr>
          <p:nvPr/>
        </p:nvSpPr>
        <p:spPr>
          <a:xfrm>
            <a:off x="3481238" y="5117322"/>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YOUTUBE</a:t>
            </a:r>
          </a:p>
        </p:txBody>
      </p:sp>
      <p:sp>
        <p:nvSpPr>
          <p:cNvPr id="23" name="Title 1">
            <a:extLst>
              <a:ext uri="{FF2B5EF4-FFF2-40B4-BE49-F238E27FC236}">
                <a16:creationId xmlns:a16="http://schemas.microsoft.com/office/drawing/2014/main" id="{E21487FB-CA80-5682-4D03-EDFB184FC664}"/>
              </a:ext>
            </a:extLst>
          </p:cNvPr>
          <p:cNvSpPr txBox="1">
            <a:spLocks/>
          </p:cNvSpPr>
          <p:nvPr/>
        </p:nvSpPr>
        <p:spPr>
          <a:xfrm>
            <a:off x="5085195" y="5130861"/>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X</a:t>
            </a:r>
          </a:p>
        </p:txBody>
      </p:sp>
      <p:sp>
        <p:nvSpPr>
          <p:cNvPr id="24" name="Title 1">
            <a:extLst>
              <a:ext uri="{FF2B5EF4-FFF2-40B4-BE49-F238E27FC236}">
                <a16:creationId xmlns:a16="http://schemas.microsoft.com/office/drawing/2014/main" id="{8073FA81-9D56-63C8-BFCC-36D4EFEBA6AE}"/>
              </a:ext>
            </a:extLst>
          </p:cNvPr>
          <p:cNvSpPr txBox="1">
            <a:spLocks/>
          </p:cNvSpPr>
          <p:nvPr/>
        </p:nvSpPr>
        <p:spPr>
          <a:xfrm>
            <a:off x="6786119" y="5128372"/>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TWITCH</a:t>
            </a:r>
          </a:p>
        </p:txBody>
      </p:sp>
      <p:pic>
        <p:nvPicPr>
          <p:cNvPr id="1050" name="Picture 26" descr="Pinterest logo. Pinterest Social media icon. 42148616 PNG">
            <a:extLst>
              <a:ext uri="{FF2B5EF4-FFF2-40B4-BE49-F238E27FC236}">
                <a16:creationId xmlns:a16="http://schemas.microsoft.com/office/drawing/2014/main" id="{39644747-ED47-808B-1515-B32BE3442F0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94601" y="3637104"/>
            <a:ext cx="1916662" cy="1916662"/>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E27F1F69-1EBB-01B9-2CCA-FC6F82535896}"/>
              </a:ext>
            </a:extLst>
          </p:cNvPr>
          <p:cNvSpPr txBox="1">
            <a:spLocks/>
          </p:cNvSpPr>
          <p:nvPr/>
        </p:nvSpPr>
        <p:spPr>
          <a:xfrm>
            <a:off x="8392319" y="5125883"/>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pinterest</a:t>
            </a:r>
          </a:p>
        </p:txBody>
      </p:sp>
      <p:pic>
        <p:nvPicPr>
          <p:cNvPr id="1052" name="Picture 28" descr="Terms and Conditions | Hub App Best Free invitation App #1">
            <a:extLst>
              <a:ext uri="{FF2B5EF4-FFF2-40B4-BE49-F238E27FC236}">
                <a16:creationId xmlns:a16="http://schemas.microsoft.com/office/drawing/2014/main" id="{1A133A1B-255D-DC6F-2304-27D421AB2BC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05440" y="3980076"/>
            <a:ext cx="1252364" cy="1252364"/>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6BF3874C-357A-8364-515E-840AB030A852}"/>
              </a:ext>
            </a:extLst>
          </p:cNvPr>
          <p:cNvSpPr txBox="1">
            <a:spLocks/>
          </p:cNvSpPr>
          <p:nvPr/>
        </p:nvSpPr>
        <p:spPr>
          <a:xfrm>
            <a:off x="10057517" y="5125883"/>
            <a:ext cx="1715211" cy="631026"/>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all" spc="100" normalizeH="0" baseline="0" noProof="0" dirty="0">
                <a:ln>
                  <a:noFill/>
                </a:ln>
                <a:solidFill>
                  <a:srgbClr val="FFFFFF"/>
                </a:solidFill>
                <a:effectLst/>
                <a:uLnTx/>
                <a:uFillTx/>
                <a:latin typeface="Posterama"/>
                <a:ea typeface="Source Sans Pro Black" panose="020B0503030403020204" pitchFamily="34" charset="0"/>
                <a:cs typeface="+mj-cs"/>
              </a:rPr>
              <a:t>HUB APP</a:t>
            </a:r>
          </a:p>
        </p:txBody>
      </p:sp>
      <p:sp>
        <p:nvSpPr>
          <p:cNvPr id="2" name="Title 1">
            <a:extLst>
              <a:ext uri="{FF2B5EF4-FFF2-40B4-BE49-F238E27FC236}">
                <a16:creationId xmlns:a16="http://schemas.microsoft.com/office/drawing/2014/main" id="{16D1788D-E9E6-4B97-2AA7-FC11D82FBD6C}"/>
              </a:ext>
            </a:extLst>
          </p:cNvPr>
          <p:cNvSpPr txBox="1">
            <a:spLocks/>
          </p:cNvSpPr>
          <p:nvPr/>
        </p:nvSpPr>
        <p:spPr>
          <a:xfrm>
            <a:off x="300704" y="672588"/>
            <a:ext cx="5401790" cy="1586784"/>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r>
              <a:rPr lang="en-AU" sz="2400" dirty="0"/>
              <a:t>WHICH OF THESE PLATFORMS WILL UNDER-16s NOT BE ALLOWED AN ACCOUNT?</a:t>
            </a:r>
          </a:p>
          <a:p>
            <a:br>
              <a:rPr lang="en-AU" sz="1400" dirty="0">
                <a:highlight>
                  <a:srgbClr val="00FFFF"/>
                </a:highlight>
              </a:rPr>
            </a:br>
            <a:endParaRPr lang="en-AU" sz="3600" dirty="0"/>
          </a:p>
        </p:txBody>
      </p:sp>
    </p:spTree>
    <p:extLst>
      <p:ext uri="{BB962C8B-B14F-4D97-AF65-F5344CB8AC3E}">
        <p14:creationId xmlns:p14="http://schemas.microsoft.com/office/powerpoint/2010/main" val="40938210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47BF8-7F16-DB6A-F4C5-877F6475B73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D27272-ED58-5460-36B5-FB5AAE0E83CA}"/>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ACC8A-FA13-47DD-9722-0749C5E70D5A}" type="slidenum">
              <a:rPr kumimoji="0" lang="en-US" sz="1000" b="1" i="0" u="none" strike="noStrike" kern="1200" cap="none" spc="100" normalizeH="0" baseline="0" noProof="0" smtClean="0">
                <a:ln>
                  <a:noFill/>
                </a:ln>
                <a:solidFill>
                  <a:srgbClr val="FFFFFF"/>
                </a:solidFill>
                <a:effectLst/>
                <a:uLnTx/>
                <a:uFillTx/>
                <a:latin typeface="Avenir Next LT Pro Light"/>
                <a:ea typeface="Source Sans Pro Black"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100" normalizeH="0" baseline="0" noProof="0" dirty="0">
              <a:ln>
                <a:noFill/>
              </a:ln>
              <a:solidFill>
                <a:srgbClr val="FFFFFF"/>
              </a:solidFill>
              <a:effectLst/>
              <a:uLnTx/>
              <a:uFillTx/>
              <a:latin typeface="Avenir Next LT Pro Light"/>
              <a:ea typeface="Source Sans Pro Black" panose="020B0503030403020204" pitchFamily="34" charset="0"/>
              <a:cs typeface="+mn-cs"/>
            </a:endParaRPr>
          </a:p>
        </p:txBody>
      </p:sp>
      <p:pic>
        <p:nvPicPr>
          <p:cNvPr id="1026" name="Picture 2">
            <a:extLst>
              <a:ext uri="{FF2B5EF4-FFF2-40B4-BE49-F238E27FC236}">
                <a16:creationId xmlns:a16="http://schemas.microsoft.com/office/drawing/2014/main" id="{C119616C-02DB-A7DF-780D-02D31A222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57" y="3058360"/>
            <a:ext cx="592262" cy="592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A8191F-0458-B1FB-65AF-02F0FE9186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7993" y="5366618"/>
            <a:ext cx="592262" cy="5922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76AB038-3943-B25B-57B0-6F0981E3314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278" y1="43611" x2="45278" y2="43611"/>
                        <a14:foregroundMark x1="48056" y1="35556" x2="37222" y2="52222"/>
                        <a14:foregroundMark x1="48611" y1="42222" x2="53889" y2="69444"/>
                      </a14:backgroundRemoval>
                    </a14:imgEffect>
                  </a14:imgLayer>
                </a14:imgProps>
              </a:ext>
            </a:extLst>
          </a:blip>
          <a:stretch>
            <a:fillRect/>
          </a:stretch>
        </p:blipFill>
        <p:spPr>
          <a:xfrm>
            <a:off x="649298" y="3638196"/>
            <a:ext cx="911419" cy="911419"/>
          </a:xfrm>
          <a:prstGeom prst="rect">
            <a:avLst/>
          </a:prstGeom>
        </p:spPr>
      </p:pic>
      <p:pic>
        <p:nvPicPr>
          <p:cNvPr id="1032" name="Picture 8">
            <a:extLst>
              <a:ext uri="{FF2B5EF4-FFF2-40B4-BE49-F238E27FC236}">
                <a16:creationId xmlns:a16="http://schemas.microsoft.com/office/drawing/2014/main" id="{4A86C573-3168-8574-039A-D8475383F9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438" y="4555019"/>
            <a:ext cx="592262" cy="5922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ktok logo png Images - Free Download on Freepik">
            <a:extLst>
              <a:ext uri="{FF2B5EF4-FFF2-40B4-BE49-F238E27FC236}">
                <a16:creationId xmlns:a16="http://schemas.microsoft.com/office/drawing/2014/main" id="{B2A8D164-7C98-9188-F6F8-6110B0AD9C8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000" b="94054" l="6486" r="95946">
                        <a14:foregroundMark x1="17432" y1="11351" x2="33649" y2="23108"/>
                        <a14:foregroundMark x1="33649" y1="23108" x2="82432" y2="85676"/>
                        <a14:foregroundMark x1="82432" y1="85676" x2="86486" y2="88784"/>
                        <a14:foregroundMark x1="85135" y1="12703" x2="12838" y2="68108"/>
                        <a14:foregroundMark x1="12838" y1="68108" x2="10000" y2="82973"/>
                        <a14:foregroundMark x1="10000" y1="82973" x2="10811" y2="88378"/>
                        <a14:foregroundMark x1="12703" y1="87432" x2="68378" y2="91622"/>
                        <a14:foregroundMark x1="68378" y1="91622" x2="85946" y2="84189"/>
                        <a14:foregroundMark x1="85946" y1="84189" x2="87162" y2="13919"/>
                        <a14:foregroundMark x1="87162" y1="13919" x2="22973" y2="12297"/>
                        <a14:foregroundMark x1="22973" y1="12297" x2="15811" y2="40541"/>
                        <a14:foregroundMark x1="15811" y1="40541" x2="19189" y2="67568"/>
                        <a14:foregroundMark x1="19189" y1="67568" x2="19189" y2="67568"/>
                        <a14:foregroundMark x1="10405" y1="17432" x2="8378" y2="79324"/>
                        <a14:foregroundMark x1="7703" y1="83649" x2="15135" y2="89730"/>
                        <a14:foregroundMark x1="15135" y1="89730" x2="57838" y2="94730"/>
                        <a14:foregroundMark x1="57838" y1="94730" x2="79730" y2="92432"/>
                        <a14:foregroundMark x1="79730" y1="92432" x2="89054" y2="80270"/>
                        <a14:foregroundMark x1="89054" y1="80270" x2="90405" y2="14865"/>
                        <a14:foregroundMark x1="85135" y1="8784" x2="12432" y2="10811"/>
                        <a14:foregroundMark x1="15541" y1="7432" x2="59054" y2="5270"/>
                        <a14:foregroundMark x1="59054" y1="5270" x2="80946" y2="5676"/>
                        <a14:foregroundMark x1="92162" y1="15405" x2="96216" y2="60811"/>
                        <a14:foregroundMark x1="96216" y1="60811" x2="93514" y2="82973"/>
                        <a14:foregroundMark x1="95135" y1="57432" x2="92297" y2="86081"/>
                        <a14:foregroundMark x1="92297" y1="86081" x2="92162" y2="86351"/>
                        <a14:foregroundMark x1="87162" y1="88108" x2="74324" y2="94189"/>
                        <a14:foregroundMark x1="6486" y1="75676" x2="8514" y2="18919"/>
                        <a14:foregroundMark x1="8514" y1="18919" x2="11081" y2="12703"/>
                        <a14:foregroundMark x1="41351" y1="48378" x2="28514" y2="63243"/>
                        <a14:foregroundMark x1="28514" y1="63243" x2="37027" y2="79730"/>
                        <a14:foregroundMark x1="37027" y1="79730" x2="48514" y2="77027"/>
                        <a14:foregroundMark x1="48514" y1="77027" x2="54189" y2="65405"/>
                        <a14:foregroundMark x1="54189" y1="65405" x2="54189" y2="64459"/>
                        <a14:foregroundMark x1="34730" y1="68514" x2="33243" y2="58514"/>
                        <a14:foregroundMark x1="33243" y1="58514" x2="50676" y2="50270"/>
                        <a14:foregroundMark x1="50676" y1="50270" x2="59730" y2="54324"/>
                        <a14:foregroundMark x1="59730" y1="54324" x2="79189" y2="43378"/>
                        <a14:foregroundMark x1="79189" y1="43378" x2="84324" y2="33649"/>
                        <a14:foregroundMark x1="63514" y1="49324" x2="56216" y2="62838"/>
                        <a14:foregroundMark x1="56216" y1="62838" x2="45000" y2="68919"/>
                        <a14:foregroundMark x1="45000" y1="68919" x2="29730" y2="58514"/>
                        <a14:foregroundMark x1="29730" y1="58514" x2="33243" y2="46216"/>
                        <a14:foregroundMark x1="33243" y1="46216" x2="39189" y2="64189"/>
                        <a14:foregroundMark x1="39189" y1="64189" x2="47432" y2="69054"/>
                        <a14:foregroundMark x1="47432" y1="69054" x2="50946" y2="62162"/>
                        <a14:foregroundMark x1="50946" y1="62162" x2="47297" y2="56081"/>
                        <a14:foregroundMark x1="47297" y1="56081" x2="50405" y2="74865"/>
                        <a14:foregroundMark x1="50405" y1="74865" x2="58649" y2="70270"/>
                        <a14:foregroundMark x1="58649" y1="70270" x2="62162" y2="66486"/>
                        <a14:foregroundMark x1="23514" y1="68919" x2="18784" y2="80270"/>
                        <a14:foregroundMark x1="18784" y1="80270" x2="53514" y2="83784"/>
                        <a14:foregroundMark x1="53514" y1="83784" x2="80000" y2="65541"/>
                        <a14:foregroundMark x1="80000" y1="65541" x2="66081" y2="45811"/>
                        <a14:foregroundMark x1="66081" y1="45811" x2="30405" y2="32973"/>
                        <a14:foregroundMark x1="30405" y1="32973" x2="29324" y2="55000"/>
                        <a14:foregroundMark x1="29324" y1="55000" x2="32703" y2="64595"/>
                        <a14:foregroundMark x1="56486" y1="27297" x2="68378" y2="39865"/>
                        <a14:foregroundMark x1="68378" y1="39865" x2="68649" y2="40000"/>
                        <a14:foregroundMark x1="62568" y1="34595" x2="70946" y2="37703"/>
                        <a14:foregroundMark x1="70946" y1="37703" x2="71216" y2="37703"/>
                        <a14:foregroundMark x1="70541" y1="35000" x2="72568" y2="35000"/>
                        <a14:foregroundMark x1="70541" y1="41757" x2="74054" y2="40946"/>
                        <a14:foregroundMark x1="32297" y1="71216" x2="50135" y2="75270"/>
                      </a14:backgroundRemoval>
                    </a14:imgEffect>
                  </a14:imgLayer>
                </a14:imgProps>
              </a:ext>
              <a:ext uri="{28A0092B-C50C-407E-A947-70E740481C1C}">
                <a14:useLocalDpi xmlns:a14="http://schemas.microsoft.com/office/drawing/2010/main" val="0"/>
              </a:ext>
            </a:extLst>
          </a:blip>
          <a:srcRect/>
          <a:stretch>
            <a:fillRect/>
          </a:stretch>
        </p:blipFill>
        <p:spPr bwMode="auto">
          <a:xfrm>
            <a:off x="1148581" y="4920060"/>
            <a:ext cx="658997" cy="6589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outube Logo Png PNGs for Free Download">
            <a:extLst>
              <a:ext uri="{FF2B5EF4-FFF2-40B4-BE49-F238E27FC236}">
                <a16:creationId xmlns:a16="http://schemas.microsoft.com/office/drawing/2014/main" id="{A1B3D137-16B6-4E69-E1DE-D1606E3C47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4435" y="2464966"/>
            <a:ext cx="820109" cy="8201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sapp Icon Whatsapp Logo Whatsapp Icon Free Template, Whatsapp Icons,  Logo Icons, Template Icons PNG and Vector with Transparent Background for  Free Download">
            <a:extLst>
              <a:ext uri="{FF2B5EF4-FFF2-40B4-BE49-F238E27FC236}">
                <a16:creationId xmlns:a16="http://schemas.microsoft.com/office/drawing/2014/main" id="{7FF2CDC5-6508-FBA7-4860-BB6539FFB6F3}"/>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foregroundMark x1="49722" y1="35000" x2="54722" y2="61667"/>
                        <a14:foregroundMark x1="52222" y1="58056" x2="55833" y2="60278"/>
                        <a14:foregroundMark x1="55833" y1="56667" x2="51667" y2="57222"/>
                        <a14:foregroundMark x1="60278" y1="56111" x2="60278" y2="56111"/>
                        <a14:foregroundMark x1="53056" y1="57222" x2="42778" y2="47222"/>
                        <a14:foregroundMark x1="42778" y1="47222" x2="43056" y2="42222"/>
                        <a14:foregroundMark x1="32778" y1="36389" x2="29444" y2="41389"/>
                        <a14:foregroundMark x1="29444" y1="45833" x2="31111" y2="60000"/>
                        <a14:foregroundMark x1="31111" y1="60000" x2="52778" y2="71944"/>
                        <a14:foregroundMark x1="52778" y1="71944" x2="73889" y2="58611"/>
                        <a14:foregroundMark x1="73889" y1="58611" x2="70278" y2="39722"/>
                        <a14:foregroundMark x1="70278" y1="39722" x2="53611" y2="30000"/>
                        <a14:foregroundMark x1="53611" y1="30000" x2="34722" y2="36389"/>
                        <a14:foregroundMark x1="34722" y1="36389" x2="34444" y2="37222"/>
                        <a14:foregroundMark x1="64444" y1="33611" x2="45556" y2="27222"/>
                        <a14:foregroundMark x1="45556" y1="27222" x2="43056" y2="27222"/>
                        <a14:foregroundMark x1="32222" y1="69722" x2="40000" y2="69722"/>
                      </a14:backgroundRemoval>
                    </a14:imgEffect>
                  </a14:imgLayer>
                </a14:imgProps>
              </a:ext>
              <a:ext uri="{28A0092B-C50C-407E-A947-70E740481C1C}">
                <a14:useLocalDpi xmlns:a14="http://schemas.microsoft.com/office/drawing/2010/main" val="0"/>
              </a:ext>
            </a:extLst>
          </a:blip>
          <a:srcRect/>
          <a:stretch>
            <a:fillRect/>
          </a:stretch>
        </p:blipFill>
        <p:spPr bwMode="auto">
          <a:xfrm>
            <a:off x="10775745" y="1294123"/>
            <a:ext cx="911041" cy="9110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X logo white Images - Free Download on Freepik">
            <a:extLst>
              <a:ext uri="{FF2B5EF4-FFF2-40B4-BE49-F238E27FC236}">
                <a16:creationId xmlns:a16="http://schemas.microsoft.com/office/drawing/2014/main" id="{4B7AFC13-6EE4-8AF8-B66F-7365FEC756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7262" y="4252333"/>
            <a:ext cx="594564" cy="5945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rd logo icon, social media icon 23741147 PNG">
            <a:extLst>
              <a:ext uri="{FF2B5EF4-FFF2-40B4-BE49-F238E27FC236}">
                <a16:creationId xmlns:a16="http://schemas.microsoft.com/office/drawing/2014/main" id="{912B8A78-C45C-E434-9778-E76CCEAD11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19621" y="4430728"/>
            <a:ext cx="660634" cy="66063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ddit logo png, reddit icon transparent png 18930474 PNG">
            <a:extLst>
              <a:ext uri="{FF2B5EF4-FFF2-40B4-BE49-F238E27FC236}">
                <a16:creationId xmlns:a16="http://schemas.microsoft.com/office/drawing/2014/main" id="{DFF60EBD-BD27-C707-D494-1C575C599C1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3212" y="3055466"/>
            <a:ext cx="1068500" cy="10685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0900EF04-D6AC-3AAC-BE59-03414FD90CE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41917" y="4252333"/>
            <a:ext cx="691087" cy="69108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witch logo - Social media &amp; Logos Icons">
            <a:extLst>
              <a:ext uri="{FF2B5EF4-FFF2-40B4-BE49-F238E27FC236}">
                <a16:creationId xmlns:a16="http://schemas.microsoft.com/office/drawing/2014/main" id="{597D04B1-F0AB-6EF7-93C0-160FD24366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80255" y="5879262"/>
            <a:ext cx="794314" cy="7943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interest logo. Pinterest Social media icon. 42148616 PNG">
            <a:extLst>
              <a:ext uri="{FF2B5EF4-FFF2-40B4-BE49-F238E27FC236}">
                <a16:creationId xmlns:a16="http://schemas.microsoft.com/office/drawing/2014/main" id="{31D9E4FD-DED0-E9CA-55D5-1D28BAC77DB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89507" y="1446501"/>
            <a:ext cx="1018465" cy="101846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Terms and Conditions | Hub App Best Free invitation App #1">
            <a:extLst>
              <a:ext uri="{FF2B5EF4-FFF2-40B4-BE49-F238E27FC236}">
                <a16:creationId xmlns:a16="http://schemas.microsoft.com/office/drawing/2014/main" id="{52462A8B-E933-5CF6-6D17-6D5418D542F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225822" y="5105372"/>
            <a:ext cx="665474" cy="6654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D6F37A0-0FB3-3CFC-76AF-4C7794AD9DFB}"/>
              </a:ext>
            </a:extLst>
          </p:cNvPr>
          <p:cNvSpPr txBox="1">
            <a:spLocks/>
          </p:cNvSpPr>
          <p:nvPr/>
        </p:nvSpPr>
        <p:spPr>
          <a:xfrm>
            <a:off x="300704" y="672588"/>
            <a:ext cx="5401790" cy="1586784"/>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r>
              <a:rPr lang="en-AU" sz="2400" dirty="0"/>
              <a:t>WHICH OF THESE PLATFORMS WILL UNDER-16s NOT BE ALLOWED AN ACCOUNT?</a:t>
            </a:r>
          </a:p>
          <a:p>
            <a:br>
              <a:rPr lang="en-AU" sz="1400" dirty="0">
                <a:highlight>
                  <a:srgbClr val="00FFFF"/>
                </a:highlight>
              </a:rPr>
            </a:br>
            <a:r>
              <a:rPr lang="en-AU" sz="3600" dirty="0">
                <a:highlight>
                  <a:srgbClr val="00FFFF"/>
                </a:highlight>
              </a:rPr>
              <a:t>ANSWER</a:t>
            </a:r>
            <a:endParaRPr lang="en-AU" sz="3600" dirty="0"/>
          </a:p>
        </p:txBody>
      </p:sp>
      <p:sp>
        <p:nvSpPr>
          <p:cNvPr id="36" name="TextBox 35">
            <a:extLst>
              <a:ext uri="{FF2B5EF4-FFF2-40B4-BE49-F238E27FC236}">
                <a16:creationId xmlns:a16="http://schemas.microsoft.com/office/drawing/2014/main" id="{1AA36191-24E2-B138-52E4-C203D43BF482}"/>
              </a:ext>
            </a:extLst>
          </p:cNvPr>
          <p:cNvSpPr txBox="1"/>
          <p:nvPr/>
        </p:nvSpPr>
        <p:spPr>
          <a:xfrm>
            <a:off x="4363094" y="3190504"/>
            <a:ext cx="3685310" cy="2123658"/>
          </a:xfrm>
          <a:prstGeom prst="rect">
            <a:avLst/>
          </a:prstGeom>
          <a:noFill/>
        </p:spPr>
        <p:txBody>
          <a:bodyPr wrap="square">
            <a:spAutoFit/>
          </a:bodyPr>
          <a:lstStyle/>
          <a:p>
            <a:pPr algn="ctr">
              <a:buNone/>
            </a:pPr>
            <a:r>
              <a:rPr lang="en-US" sz="4400" b="1" dirty="0">
                <a:solidFill>
                  <a:schemeClr val="bg1"/>
                </a:solidFill>
                <a:latin typeface="Century Gothic" panose="020B0502020202020204" pitchFamily="34" charset="0"/>
              </a:rPr>
              <a:t>It’s a little unclear at this stage…!</a:t>
            </a:r>
            <a:endParaRPr lang="en-US" sz="4400" b="1" i="1" dirty="0">
              <a:solidFill>
                <a:schemeClr val="bg1"/>
              </a:solidFill>
              <a:latin typeface="Century Gothic" panose="020B0502020202020204" pitchFamily="34" charset="0"/>
            </a:endParaRPr>
          </a:p>
        </p:txBody>
      </p:sp>
      <p:cxnSp>
        <p:nvCxnSpPr>
          <p:cNvPr id="8" name="Straight Arrow Connector 7">
            <a:extLst>
              <a:ext uri="{FF2B5EF4-FFF2-40B4-BE49-F238E27FC236}">
                <a16:creationId xmlns:a16="http://schemas.microsoft.com/office/drawing/2014/main" id="{41492F1E-CE82-B621-01BD-756BE2809AD4}"/>
              </a:ext>
            </a:extLst>
          </p:cNvPr>
          <p:cNvCxnSpPr>
            <a:cxnSpLocks/>
          </p:cNvCxnSpPr>
          <p:nvPr/>
        </p:nvCxnSpPr>
        <p:spPr>
          <a:xfrm flipV="1">
            <a:off x="12192000" y="4427048"/>
            <a:ext cx="809528" cy="93889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6740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p:cTn id="7" dur="10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68A12-6603-E2A6-02AC-6EFDBB943AE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821BAE-0F1C-0D53-ECC5-2D877CC6F447}"/>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ACC8A-FA13-47DD-9722-0749C5E70D5A}" type="slidenum">
              <a:rPr kumimoji="0" lang="en-US" sz="1000" b="1" i="0" u="none" strike="noStrike" kern="1200" cap="none" spc="100" normalizeH="0" baseline="0" noProof="0" smtClean="0">
                <a:ln>
                  <a:noFill/>
                </a:ln>
                <a:solidFill>
                  <a:srgbClr val="FFFFFF"/>
                </a:solidFill>
                <a:effectLst/>
                <a:uLnTx/>
                <a:uFillTx/>
                <a:latin typeface="Avenir Next LT Pro Light"/>
                <a:ea typeface="Source Sans Pro Black"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100" normalizeH="0" baseline="0" noProof="0" dirty="0">
              <a:ln>
                <a:noFill/>
              </a:ln>
              <a:solidFill>
                <a:srgbClr val="FFFFFF"/>
              </a:solidFill>
              <a:effectLst/>
              <a:uLnTx/>
              <a:uFillTx/>
              <a:latin typeface="Avenir Next LT Pro Light"/>
              <a:ea typeface="Source Sans Pro Black" panose="020B0503030403020204" pitchFamily="34" charset="0"/>
              <a:cs typeface="+mn-cs"/>
            </a:endParaRPr>
          </a:p>
        </p:txBody>
      </p:sp>
      <p:pic>
        <p:nvPicPr>
          <p:cNvPr id="1026" name="Picture 2">
            <a:extLst>
              <a:ext uri="{FF2B5EF4-FFF2-40B4-BE49-F238E27FC236}">
                <a16:creationId xmlns:a16="http://schemas.microsoft.com/office/drawing/2014/main" id="{489C8658-382A-48DD-2BB1-161D2B01B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57" y="3058360"/>
            <a:ext cx="592262" cy="592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2EE5C21-A2B4-B151-5AD6-6C8B85A55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9034" y="2313717"/>
            <a:ext cx="592262" cy="5922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1E5A9C0-8D46-8D91-A597-1F06F768F3F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278" y1="43611" x2="45278" y2="43611"/>
                        <a14:foregroundMark x1="48056" y1="35556" x2="37222" y2="52222"/>
                        <a14:foregroundMark x1="48611" y1="42222" x2="53889" y2="69444"/>
                      </a14:backgroundRemoval>
                    </a14:imgEffect>
                  </a14:imgLayer>
                </a14:imgProps>
              </a:ext>
            </a:extLst>
          </a:blip>
          <a:stretch>
            <a:fillRect/>
          </a:stretch>
        </p:blipFill>
        <p:spPr>
          <a:xfrm>
            <a:off x="649298" y="3638196"/>
            <a:ext cx="911419" cy="911419"/>
          </a:xfrm>
          <a:prstGeom prst="rect">
            <a:avLst/>
          </a:prstGeom>
        </p:spPr>
      </p:pic>
      <p:pic>
        <p:nvPicPr>
          <p:cNvPr id="1032" name="Picture 8">
            <a:extLst>
              <a:ext uri="{FF2B5EF4-FFF2-40B4-BE49-F238E27FC236}">
                <a16:creationId xmlns:a16="http://schemas.microsoft.com/office/drawing/2014/main" id="{8ACABDC2-94CF-264B-EBC2-391E046CEF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438" y="4555019"/>
            <a:ext cx="592262" cy="5922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ktok logo png Images - Free Download on Freepik">
            <a:extLst>
              <a:ext uri="{FF2B5EF4-FFF2-40B4-BE49-F238E27FC236}">
                <a16:creationId xmlns:a16="http://schemas.microsoft.com/office/drawing/2014/main" id="{FD36D448-396E-B4B3-7354-9D826C1A333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000" b="94054" l="6486" r="95946">
                        <a14:foregroundMark x1="17432" y1="11351" x2="33649" y2="23108"/>
                        <a14:foregroundMark x1="33649" y1="23108" x2="82432" y2="85676"/>
                        <a14:foregroundMark x1="82432" y1="85676" x2="86486" y2="88784"/>
                        <a14:foregroundMark x1="85135" y1="12703" x2="12838" y2="68108"/>
                        <a14:foregroundMark x1="12838" y1="68108" x2="10000" y2="82973"/>
                        <a14:foregroundMark x1="10000" y1="82973" x2="10811" y2="88378"/>
                        <a14:foregroundMark x1="12703" y1="87432" x2="68378" y2="91622"/>
                        <a14:foregroundMark x1="68378" y1="91622" x2="85946" y2="84189"/>
                        <a14:foregroundMark x1="85946" y1="84189" x2="87162" y2="13919"/>
                        <a14:foregroundMark x1="87162" y1="13919" x2="22973" y2="12297"/>
                        <a14:foregroundMark x1="22973" y1="12297" x2="15811" y2="40541"/>
                        <a14:foregroundMark x1="15811" y1="40541" x2="19189" y2="67568"/>
                        <a14:foregroundMark x1="19189" y1="67568" x2="19189" y2="67568"/>
                        <a14:foregroundMark x1="10405" y1="17432" x2="8378" y2="79324"/>
                        <a14:foregroundMark x1="7703" y1="83649" x2="15135" y2="89730"/>
                        <a14:foregroundMark x1="15135" y1="89730" x2="57838" y2="94730"/>
                        <a14:foregroundMark x1="57838" y1="94730" x2="79730" y2="92432"/>
                        <a14:foregroundMark x1="79730" y1="92432" x2="89054" y2="80270"/>
                        <a14:foregroundMark x1="89054" y1="80270" x2="90405" y2="14865"/>
                        <a14:foregroundMark x1="85135" y1="8784" x2="12432" y2="10811"/>
                        <a14:foregroundMark x1="15541" y1="7432" x2="59054" y2="5270"/>
                        <a14:foregroundMark x1="59054" y1="5270" x2="80946" y2="5676"/>
                        <a14:foregroundMark x1="92162" y1="15405" x2="96216" y2="60811"/>
                        <a14:foregroundMark x1="96216" y1="60811" x2="93514" y2="82973"/>
                        <a14:foregroundMark x1="95135" y1="57432" x2="92297" y2="86081"/>
                        <a14:foregroundMark x1="92297" y1="86081" x2="92162" y2="86351"/>
                        <a14:foregroundMark x1="87162" y1="88108" x2="74324" y2="94189"/>
                        <a14:foregroundMark x1="6486" y1="75676" x2="8514" y2="18919"/>
                        <a14:foregroundMark x1="8514" y1="18919" x2="11081" y2="12703"/>
                        <a14:foregroundMark x1="41351" y1="48378" x2="28514" y2="63243"/>
                        <a14:foregroundMark x1="28514" y1="63243" x2="37027" y2="79730"/>
                        <a14:foregroundMark x1="37027" y1="79730" x2="48514" y2="77027"/>
                        <a14:foregroundMark x1="48514" y1="77027" x2="54189" y2="65405"/>
                        <a14:foregroundMark x1="54189" y1="65405" x2="54189" y2="64459"/>
                        <a14:foregroundMark x1="34730" y1="68514" x2="33243" y2="58514"/>
                        <a14:foregroundMark x1="33243" y1="58514" x2="50676" y2="50270"/>
                        <a14:foregroundMark x1="50676" y1="50270" x2="59730" y2="54324"/>
                        <a14:foregroundMark x1="59730" y1="54324" x2="79189" y2="43378"/>
                        <a14:foregroundMark x1="79189" y1="43378" x2="84324" y2="33649"/>
                        <a14:foregroundMark x1="63514" y1="49324" x2="56216" y2="62838"/>
                        <a14:foregroundMark x1="56216" y1="62838" x2="45000" y2="68919"/>
                        <a14:foregroundMark x1="45000" y1="68919" x2="29730" y2="58514"/>
                        <a14:foregroundMark x1="29730" y1="58514" x2="33243" y2="46216"/>
                        <a14:foregroundMark x1="33243" y1="46216" x2="39189" y2="64189"/>
                        <a14:foregroundMark x1="39189" y1="64189" x2="47432" y2="69054"/>
                        <a14:foregroundMark x1="47432" y1="69054" x2="50946" y2="62162"/>
                        <a14:foregroundMark x1="50946" y1="62162" x2="47297" y2="56081"/>
                        <a14:foregroundMark x1="47297" y1="56081" x2="50405" y2="74865"/>
                        <a14:foregroundMark x1="50405" y1="74865" x2="58649" y2="70270"/>
                        <a14:foregroundMark x1="58649" y1="70270" x2="62162" y2="66486"/>
                        <a14:foregroundMark x1="23514" y1="68919" x2="18784" y2="80270"/>
                        <a14:foregroundMark x1="18784" y1="80270" x2="53514" y2="83784"/>
                        <a14:foregroundMark x1="53514" y1="83784" x2="80000" y2="65541"/>
                        <a14:foregroundMark x1="80000" y1="65541" x2="66081" y2="45811"/>
                        <a14:foregroundMark x1="66081" y1="45811" x2="30405" y2="32973"/>
                        <a14:foregroundMark x1="30405" y1="32973" x2="29324" y2="55000"/>
                        <a14:foregroundMark x1="29324" y1="55000" x2="32703" y2="64595"/>
                        <a14:foregroundMark x1="56486" y1="27297" x2="68378" y2="39865"/>
                        <a14:foregroundMark x1="68378" y1="39865" x2="68649" y2="40000"/>
                        <a14:foregroundMark x1="62568" y1="34595" x2="70946" y2="37703"/>
                        <a14:foregroundMark x1="70946" y1="37703" x2="71216" y2="37703"/>
                        <a14:foregroundMark x1="70541" y1="35000" x2="72568" y2="35000"/>
                        <a14:foregroundMark x1="70541" y1="41757" x2="74054" y2="40946"/>
                        <a14:foregroundMark x1="32297" y1="71216" x2="50135" y2="75270"/>
                      </a14:backgroundRemoval>
                    </a14:imgEffect>
                  </a14:imgLayer>
                </a14:imgProps>
              </a:ext>
              <a:ext uri="{28A0092B-C50C-407E-A947-70E740481C1C}">
                <a14:useLocalDpi xmlns:a14="http://schemas.microsoft.com/office/drawing/2010/main" val="0"/>
              </a:ext>
            </a:extLst>
          </a:blip>
          <a:srcRect/>
          <a:stretch>
            <a:fillRect/>
          </a:stretch>
        </p:blipFill>
        <p:spPr bwMode="auto">
          <a:xfrm>
            <a:off x="1148581" y="4920060"/>
            <a:ext cx="658997" cy="6589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outube Logo Png PNGs for Free Download">
            <a:extLst>
              <a:ext uri="{FF2B5EF4-FFF2-40B4-BE49-F238E27FC236}">
                <a16:creationId xmlns:a16="http://schemas.microsoft.com/office/drawing/2014/main" id="{37D2EE36-1DDA-8AB0-7961-F99EE039F7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4435" y="2464966"/>
            <a:ext cx="820109" cy="8201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sapp Icon Whatsapp Logo Whatsapp Icon Free Template, Whatsapp Icons,  Logo Icons, Template Icons PNG and Vector with Transparent Background for  Free Download">
            <a:extLst>
              <a:ext uri="{FF2B5EF4-FFF2-40B4-BE49-F238E27FC236}">
                <a16:creationId xmlns:a16="http://schemas.microsoft.com/office/drawing/2014/main" id="{CC9A0E05-0361-D1EA-37EC-8C37857CC224}"/>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foregroundMark x1="49722" y1="35000" x2="54722" y2="61667"/>
                        <a14:foregroundMark x1="52222" y1="58056" x2="55833" y2="60278"/>
                        <a14:foregroundMark x1="55833" y1="56667" x2="51667" y2="57222"/>
                        <a14:foregroundMark x1="60278" y1="56111" x2="60278" y2="56111"/>
                        <a14:foregroundMark x1="53056" y1="57222" x2="42778" y2="47222"/>
                        <a14:foregroundMark x1="42778" y1="47222" x2="43056" y2="42222"/>
                        <a14:foregroundMark x1="32778" y1="36389" x2="29444" y2="41389"/>
                        <a14:foregroundMark x1="29444" y1="45833" x2="31111" y2="60000"/>
                        <a14:foregroundMark x1="31111" y1="60000" x2="52778" y2="71944"/>
                        <a14:foregroundMark x1="52778" y1="71944" x2="73889" y2="58611"/>
                        <a14:foregroundMark x1="73889" y1="58611" x2="70278" y2="39722"/>
                        <a14:foregroundMark x1="70278" y1="39722" x2="53611" y2="30000"/>
                        <a14:foregroundMark x1="53611" y1="30000" x2="34722" y2="36389"/>
                        <a14:foregroundMark x1="34722" y1="36389" x2="34444" y2="37222"/>
                        <a14:foregroundMark x1="64444" y1="33611" x2="45556" y2="27222"/>
                        <a14:foregroundMark x1="45556" y1="27222" x2="43056" y2="27222"/>
                        <a14:foregroundMark x1="32222" y1="69722" x2="40000" y2="69722"/>
                      </a14:backgroundRemoval>
                    </a14:imgEffect>
                  </a14:imgLayer>
                </a14:imgProps>
              </a:ext>
              <a:ext uri="{28A0092B-C50C-407E-A947-70E740481C1C}">
                <a14:useLocalDpi xmlns:a14="http://schemas.microsoft.com/office/drawing/2010/main" val="0"/>
              </a:ext>
            </a:extLst>
          </a:blip>
          <a:srcRect/>
          <a:stretch>
            <a:fillRect/>
          </a:stretch>
        </p:blipFill>
        <p:spPr bwMode="auto">
          <a:xfrm>
            <a:off x="10775745" y="1294123"/>
            <a:ext cx="911041" cy="9110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X logo white Images - Free Download on Freepik">
            <a:extLst>
              <a:ext uri="{FF2B5EF4-FFF2-40B4-BE49-F238E27FC236}">
                <a16:creationId xmlns:a16="http://schemas.microsoft.com/office/drawing/2014/main" id="{77616B28-4658-9164-764D-8BD96F6378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7262" y="4252333"/>
            <a:ext cx="594564" cy="5945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rd logo icon, social media icon 23741147 PNG">
            <a:extLst>
              <a:ext uri="{FF2B5EF4-FFF2-40B4-BE49-F238E27FC236}">
                <a16:creationId xmlns:a16="http://schemas.microsoft.com/office/drawing/2014/main" id="{7B725594-AD71-6027-C44E-318684ED578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70972" y="4750707"/>
            <a:ext cx="660634" cy="66063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ddit logo png, reddit icon transparent png 18930474 PNG">
            <a:extLst>
              <a:ext uri="{FF2B5EF4-FFF2-40B4-BE49-F238E27FC236}">
                <a16:creationId xmlns:a16="http://schemas.microsoft.com/office/drawing/2014/main" id="{27115C97-007B-620C-F7F0-29F528A32F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3212" y="3055466"/>
            <a:ext cx="1068500" cy="10685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A072D072-7603-F38A-D203-FD195A90E77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41917" y="4252333"/>
            <a:ext cx="691087" cy="69108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witch logo - Social media &amp; Logos Icons">
            <a:extLst>
              <a:ext uri="{FF2B5EF4-FFF2-40B4-BE49-F238E27FC236}">
                <a16:creationId xmlns:a16="http://schemas.microsoft.com/office/drawing/2014/main" id="{5E097F73-8A4A-A5B4-0C0D-7E144D3BEAD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23534" y="5675145"/>
            <a:ext cx="794314" cy="7943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interest logo. Pinterest Social media icon. 42148616 PNG">
            <a:extLst>
              <a:ext uri="{FF2B5EF4-FFF2-40B4-BE49-F238E27FC236}">
                <a16:creationId xmlns:a16="http://schemas.microsoft.com/office/drawing/2014/main" id="{C6E69C5F-10AC-32F9-D662-E0AA779AB3E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01472" y="5854580"/>
            <a:ext cx="1018465" cy="101846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Terms and Conditions | Hub App Best Free invitation App #1">
            <a:extLst>
              <a:ext uri="{FF2B5EF4-FFF2-40B4-BE49-F238E27FC236}">
                <a16:creationId xmlns:a16="http://schemas.microsoft.com/office/drawing/2014/main" id="{221F84E2-1646-C149-B1F1-38304D7E48A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225822" y="5105372"/>
            <a:ext cx="665474" cy="6654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7170C2E-F000-027B-7FD2-A9853E17C9C4}"/>
              </a:ext>
            </a:extLst>
          </p:cNvPr>
          <p:cNvSpPr txBox="1">
            <a:spLocks/>
          </p:cNvSpPr>
          <p:nvPr/>
        </p:nvSpPr>
        <p:spPr>
          <a:xfrm>
            <a:off x="300704" y="672588"/>
            <a:ext cx="5401790" cy="1586784"/>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cap="all" spc="100" baseline="0">
                <a:solidFill>
                  <a:schemeClr val="bg1"/>
                </a:solidFill>
                <a:latin typeface="+mj-lt"/>
                <a:ea typeface="Source Sans Pro Black" panose="020B0503030403020204" pitchFamily="34" charset="0"/>
                <a:cs typeface="+mj-cs"/>
              </a:defRPr>
            </a:lvl1pPr>
          </a:lstStyle>
          <a:p>
            <a:r>
              <a:rPr lang="en-AU" sz="2400" dirty="0"/>
              <a:t>WHICH OF THESE PLATFORMS WILL UNDER-16s NOT BE ALLOWED AN ACCOUNT?</a:t>
            </a:r>
          </a:p>
          <a:p>
            <a:br>
              <a:rPr lang="en-AU" sz="1400" dirty="0">
                <a:highlight>
                  <a:srgbClr val="00FFFF"/>
                </a:highlight>
              </a:rPr>
            </a:br>
            <a:r>
              <a:rPr lang="en-AU" sz="3600" dirty="0">
                <a:highlight>
                  <a:srgbClr val="00FFFF"/>
                </a:highlight>
              </a:rPr>
              <a:t>ANSWER</a:t>
            </a:r>
            <a:endParaRPr lang="en-AU" sz="3600" dirty="0"/>
          </a:p>
        </p:txBody>
      </p:sp>
      <p:sp>
        <p:nvSpPr>
          <p:cNvPr id="36" name="TextBox 35">
            <a:extLst>
              <a:ext uri="{FF2B5EF4-FFF2-40B4-BE49-F238E27FC236}">
                <a16:creationId xmlns:a16="http://schemas.microsoft.com/office/drawing/2014/main" id="{CC363F21-9652-AE4A-C182-D128FAE2194E}"/>
              </a:ext>
            </a:extLst>
          </p:cNvPr>
          <p:cNvSpPr txBox="1"/>
          <p:nvPr/>
        </p:nvSpPr>
        <p:spPr>
          <a:xfrm>
            <a:off x="2568458" y="2801868"/>
            <a:ext cx="7314762" cy="3754874"/>
          </a:xfrm>
          <a:prstGeom prst="rect">
            <a:avLst/>
          </a:prstGeom>
          <a:noFill/>
        </p:spPr>
        <p:txBody>
          <a:bodyPr wrap="square">
            <a:spAutoFit/>
          </a:bodyPr>
          <a:lstStyle/>
          <a:p>
            <a:pPr algn="ctr">
              <a:buNone/>
            </a:pPr>
            <a:r>
              <a:rPr lang="en-US" sz="1700" dirty="0">
                <a:solidFill>
                  <a:schemeClr val="bg1"/>
                </a:solidFill>
                <a:latin typeface="Century Gothic" panose="020B0502020202020204" pitchFamily="34" charset="0"/>
              </a:rPr>
              <a:t>Online services are constantly evolving but at this stage the </a:t>
            </a:r>
            <a:r>
              <a:rPr lang="en-US" sz="1700" b="1" dirty="0">
                <a:solidFill>
                  <a:schemeClr val="bg1"/>
                </a:solidFill>
                <a:latin typeface="Century Gothic" panose="020B0502020202020204" pitchFamily="34" charset="0"/>
              </a:rPr>
              <a:t>restrictions are likely to apply to Facebook, Instagram, Snapchat, TikTok, X (formerly Twitter) and YouTube</a:t>
            </a:r>
            <a:r>
              <a:rPr lang="en-US" sz="1700" dirty="0">
                <a:solidFill>
                  <a:schemeClr val="bg1"/>
                </a:solidFill>
                <a:latin typeface="Century Gothic" panose="020B0502020202020204" pitchFamily="34" charset="0"/>
              </a:rPr>
              <a:t>.</a:t>
            </a:r>
          </a:p>
          <a:p>
            <a:pPr algn="ctr">
              <a:buNone/>
            </a:pPr>
            <a:endParaRPr lang="en-US" sz="1700" dirty="0">
              <a:solidFill>
                <a:schemeClr val="bg1"/>
              </a:solidFill>
              <a:latin typeface="Century Gothic" panose="020B0502020202020204" pitchFamily="34" charset="0"/>
            </a:endParaRPr>
          </a:p>
          <a:p>
            <a:pPr algn="ctr">
              <a:buNone/>
            </a:pPr>
            <a:endParaRPr lang="en-US" sz="1700" dirty="0">
              <a:solidFill>
                <a:schemeClr val="bg1"/>
              </a:solidFill>
              <a:latin typeface="Century Gothic" panose="020B0502020202020204" pitchFamily="34" charset="0"/>
            </a:endParaRPr>
          </a:p>
          <a:p>
            <a:pPr algn="ctr">
              <a:buNone/>
            </a:pPr>
            <a:r>
              <a:rPr lang="en-US" sz="1700" b="1" dirty="0">
                <a:solidFill>
                  <a:schemeClr val="bg1"/>
                </a:solidFill>
                <a:latin typeface="Century Gothic" panose="020B0502020202020204" pitchFamily="34" charset="0"/>
              </a:rPr>
              <a:t>Online gaming and standalone messaging apps </a:t>
            </a:r>
            <a:r>
              <a:rPr lang="en-US" sz="1700" dirty="0">
                <a:solidFill>
                  <a:schemeClr val="bg1"/>
                </a:solidFill>
                <a:latin typeface="Century Gothic" panose="020B0502020202020204" pitchFamily="34" charset="0"/>
              </a:rPr>
              <a:t>are among a number of types of services that </a:t>
            </a:r>
            <a:r>
              <a:rPr lang="en-US" sz="1700" b="1" dirty="0">
                <a:solidFill>
                  <a:schemeClr val="bg1"/>
                </a:solidFill>
                <a:latin typeface="Century Gothic" panose="020B0502020202020204" pitchFamily="34" charset="0"/>
              </a:rPr>
              <a:t>have been excluded </a:t>
            </a:r>
            <a:r>
              <a:rPr lang="en-US" sz="1700" dirty="0">
                <a:solidFill>
                  <a:schemeClr val="bg1"/>
                </a:solidFill>
                <a:latin typeface="Century Gothic" panose="020B0502020202020204" pitchFamily="34" charset="0"/>
              </a:rPr>
              <a:t>under the legislative rules.</a:t>
            </a:r>
          </a:p>
          <a:p>
            <a:pPr algn="ctr">
              <a:buNone/>
            </a:pPr>
            <a:endParaRPr lang="en-US" sz="1700" dirty="0">
              <a:solidFill>
                <a:schemeClr val="bg1"/>
              </a:solidFill>
              <a:latin typeface="Century Gothic" panose="020B0502020202020204" pitchFamily="34" charset="0"/>
            </a:endParaRPr>
          </a:p>
          <a:p>
            <a:pPr algn="ctr">
              <a:buNone/>
            </a:pPr>
            <a:r>
              <a:rPr lang="en-US" sz="1700" dirty="0">
                <a:solidFill>
                  <a:schemeClr val="bg1"/>
                </a:solidFill>
                <a:latin typeface="Century Gothic" panose="020B0502020202020204" pitchFamily="34" charset="0"/>
              </a:rPr>
              <a:t>The </a:t>
            </a:r>
            <a:r>
              <a:rPr lang="en-US" sz="1700" dirty="0" err="1">
                <a:solidFill>
                  <a:schemeClr val="bg1"/>
                </a:solidFill>
                <a:latin typeface="Century Gothic" panose="020B0502020202020204" pitchFamily="34" charset="0"/>
              </a:rPr>
              <a:t>eSafety</a:t>
            </a:r>
            <a:r>
              <a:rPr lang="en-US" sz="1700" dirty="0">
                <a:solidFill>
                  <a:schemeClr val="bg1"/>
                </a:solidFill>
                <a:latin typeface="Century Gothic" panose="020B0502020202020204" pitchFamily="34" charset="0"/>
              </a:rPr>
              <a:t> team have reached out to many other social platforms to ask them to </a:t>
            </a:r>
            <a:r>
              <a:rPr lang="en-US" sz="1700" b="1" dirty="0">
                <a:solidFill>
                  <a:schemeClr val="bg1"/>
                </a:solidFill>
                <a:latin typeface="Century Gothic" panose="020B0502020202020204" pitchFamily="34" charset="0"/>
              </a:rPr>
              <a:t>‘self-assess’</a:t>
            </a:r>
            <a:r>
              <a:rPr lang="en-US" sz="1700" dirty="0">
                <a:solidFill>
                  <a:schemeClr val="bg1"/>
                </a:solidFill>
                <a:latin typeface="Century Gothic" panose="020B0502020202020204" pitchFamily="34" charset="0"/>
              </a:rPr>
              <a:t> under the legislation – if they define themselves as an ‘age-restricted social media platform’. </a:t>
            </a:r>
          </a:p>
          <a:p>
            <a:pPr algn="ctr">
              <a:buNone/>
            </a:pPr>
            <a:endParaRPr lang="en-US" sz="1700" dirty="0">
              <a:solidFill>
                <a:schemeClr val="bg1"/>
              </a:solidFill>
              <a:latin typeface="Century Gothic" panose="020B0502020202020204" pitchFamily="34" charset="0"/>
            </a:endParaRPr>
          </a:p>
          <a:p>
            <a:pPr algn="ctr">
              <a:buNone/>
            </a:pPr>
            <a:r>
              <a:rPr lang="en-US" sz="1700" i="1" dirty="0">
                <a:solidFill>
                  <a:schemeClr val="bg1"/>
                </a:solidFill>
                <a:latin typeface="Century Gothic" panose="020B0502020202020204" pitchFamily="34" charset="0"/>
              </a:rPr>
              <a:t>A finalised list will be released soon.</a:t>
            </a:r>
          </a:p>
        </p:txBody>
      </p:sp>
      <p:cxnSp>
        <p:nvCxnSpPr>
          <p:cNvPr id="3" name="Straight Arrow Connector 2">
            <a:extLst>
              <a:ext uri="{FF2B5EF4-FFF2-40B4-BE49-F238E27FC236}">
                <a16:creationId xmlns:a16="http://schemas.microsoft.com/office/drawing/2014/main" id="{C6E99D50-0047-0401-FA76-9D5C0D22D745}"/>
              </a:ext>
            </a:extLst>
          </p:cNvPr>
          <p:cNvCxnSpPr>
            <a:cxnSpLocks/>
          </p:cNvCxnSpPr>
          <p:nvPr/>
        </p:nvCxnSpPr>
        <p:spPr>
          <a:xfrm flipH="1">
            <a:off x="2431712" y="3722255"/>
            <a:ext cx="3664288" cy="3048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47B8A79-57D3-093D-7900-09938617880D}"/>
              </a:ext>
            </a:extLst>
          </p:cNvPr>
          <p:cNvCxnSpPr>
            <a:cxnSpLocks/>
          </p:cNvCxnSpPr>
          <p:nvPr/>
        </p:nvCxnSpPr>
        <p:spPr>
          <a:xfrm flipV="1">
            <a:off x="12192000" y="4427048"/>
            <a:ext cx="809528" cy="93889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2BCA0E5-E283-598E-3B71-AA1474054919}"/>
              </a:ext>
            </a:extLst>
          </p:cNvPr>
          <p:cNvCxnSpPr>
            <a:cxnSpLocks/>
          </p:cNvCxnSpPr>
          <p:nvPr/>
        </p:nvCxnSpPr>
        <p:spPr>
          <a:xfrm flipV="1">
            <a:off x="9722034" y="2259372"/>
            <a:ext cx="1297877" cy="199296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9449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
                                            <p:txEl>
                                              <p:pRg st="3" end="3"/>
                                            </p:txEl>
                                          </p:spTgt>
                                        </p:tgtEl>
                                        <p:attrNameLst>
                                          <p:attrName>style.visibility</p:attrName>
                                        </p:attrNameLst>
                                      </p:cBhvr>
                                      <p:to>
                                        <p:strVal val="visible"/>
                                      </p:to>
                                    </p:set>
                                    <p:animEffect transition="in" filter="fade">
                                      <p:cBhvr>
                                        <p:cTn id="21" dur="1000"/>
                                        <p:tgtEl>
                                          <p:spTgt spid="36">
                                            <p:txEl>
                                              <p:pRg st="3" end="3"/>
                                            </p:txEl>
                                          </p:spTgt>
                                        </p:tgtEl>
                                      </p:cBhvr>
                                    </p:animEffect>
                                    <p:anim calcmode="lin" valueType="num">
                                      <p:cBhvr>
                                        <p:cTn id="22"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6">
                                            <p:txEl>
                                              <p:pRg st="5" end="5"/>
                                            </p:txEl>
                                          </p:spTgt>
                                        </p:tgtEl>
                                        <p:attrNameLst>
                                          <p:attrName>style.visibility</p:attrName>
                                        </p:attrNameLst>
                                      </p:cBhvr>
                                      <p:to>
                                        <p:strVal val="visible"/>
                                      </p:to>
                                    </p:set>
                                    <p:animEffect transition="in" filter="fade">
                                      <p:cBhvr>
                                        <p:cTn id="35" dur="1000"/>
                                        <p:tgtEl>
                                          <p:spTgt spid="36">
                                            <p:txEl>
                                              <p:pRg st="5" end="5"/>
                                            </p:txEl>
                                          </p:spTgt>
                                        </p:tgtEl>
                                      </p:cBhvr>
                                    </p:animEffect>
                                    <p:anim calcmode="lin" valueType="num">
                                      <p:cBhvr>
                                        <p:cTn id="36"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6">
                                            <p:txEl>
                                              <p:pRg st="7" end="7"/>
                                            </p:txEl>
                                          </p:spTgt>
                                        </p:tgtEl>
                                        <p:attrNameLst>
                                          <p:attrName>style.visibility</p:attrName>
                                        </p:attrNameLst>
                                      </p:cBhvr>
                                      <p:to>
                                        <p:strVal val="visible"/>
                                      </p:to>
                                    </p:set>
                                    <p:animEffect transition="in" filter="fade">
                                      <p:cBhvr>
                                        <p:cTn id="42" dur="1000"/>
                                        <p:tgtEl>
                                          <p:spTgt spid="36">
                                            <p:txEl>
                                              <p:pRg st="7" end="7"/>
                                            </p:txEl>
                                          </p:spTgt>
                                        </p:tgtEl>
                                      </p:cBhvr>
                                    </p:animEffect>
                                    <p:anim calcmode="lin" valueType="num">
                                      <p:cBhvr>
                                        <p:cTn id="43" dur="1000" fill="hold"/>
                                        <p:tgtEl>
                                          <p:spTgt spid="3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0000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D7D65-A167-0D9C-75AB-359B0763F9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34D037-45E2-AF98-14FC-FFD2E05708B1}"/>
              </a:ext>
            </a:extLst>
          </p:cNvPr>
          <p:cNvSpPr>
            <a:spLocks noGrp="1"/>
          </p:cNvSpPr>
          <p:nvPr>
            <p:ph sz="quarter" idx="14"/>
          </p:nvPr>
        </p:nvSpPr>
        <p:spPr>
          <a:xfrm>
            <a:off x="7116318" y="405730"/>
            <a:ext cx="4377365" cy="1807396"/>
          </a:xfrm>
        </p:spPr>
        <p:txBody>
          <a:bodyPr/>
          <a:lstStyle/>
          <a:p>
            <a:pPr marL="173228" indent="0">
              <a:lnSpc>
                <a:spcPct val="90000"/>
              </a:lnSpc>
              <a:spcBef>
                <a:spcPts val="330"/>
              </a:spcBef>
              <a:spcAft>
                <a:spcPts val="0"/>
              </a:spcAft>
              <a:buNone/>
              <a:tabLst>
                <a:tab pos="900430" algn="l"/>
              </a:tabLst>
            </a:pPr>
            <a:r>
              <a:rPr lang="en-US" sz="2800" b="1" dirty="0">
                <a:latin typeface="Century Gothic" panose="020B0502020202020204" pitchFamily="34" charset="0"/>
              </a:rPr>
              <a:t>“It’s not a ban, it’s a delay to having accounts.” </a:t>
            </a:r>
            <a:br>
              <a:rPr lang="en-US" sz="1000" i="1" dirty="0">
                <a:latin typeface="Century Gothic" panose="020B0502020202020204" pitchFamily="34" charset="0"/>
              </a:rPr>
            </a:br>
            <a:endParaRPr lang="en-US" sz="1000" i="1" dirty="0">
              <a:latin typeface="Century Gothic" panose="020B0502020202020204" pitchFamily="34" charset="0"/>
            </a:endParaRPr>
          </a:p>
          <a:p>
            <a:pPr marL="173228" indent="0">
              <a:lnSpc>
                <a:spcPct val="90000"/>
              </a:lnSpc>
              <a:spcBef>
                <a:spcPts val="330"/>
              </a:spcBef>
              <a:spcAft>
                <a:spcPts val="0"/>
              </a:spcAft>
              <a:buNone/>
              <a:tabLst>
                <a:tab pos="900430" algn="l"/>
              </a:tabLst>
            </a:pPr>
            <a:r>
              <a:rPr lang="en-US" sz="1000" i="1" dirty="0">
                <a:latin typeface="Century Gothic" panose="020B0502020202020204" pitchFamily="34" charset="0"/>
              </a:rPr>
              <a:t>- </a:t>
            </a:r>
            <a:r>
              <a:rPr lang="en-US" sz="2000" i="1" dirty="0" err="1">
                <a:latin typeface="Century Gothic" panose="020B0502020202020204" pitchFamily="34" charset="0"/>
              </a:rPr>
              <a:t>eSafety</a:t>
            </a:r>
            <a:r>
              <a:rPr lang="en-US" sz="2000" i="1" dirty="0">
                <a:latin typeface="Century Gothic" panose="020B0502020202020204" pitchFamily="34" charset="0"/>
              </a:rPr>
              <a:t> Commissioner</a:t>
            </a:r>
            <a:endParaRPr lang="en-US" sz="2000" i="1" dirty="0">
              <a:latin typeface="Century Gothic" panose="020B0502020202020204" pitchFamily="34" charset="0"/>
              <a:cs typeface="Calibri"/>
            </a:endParaRPr>
          </a:p>
          <a:p>
            <a:pPr marL="173228" indent="0">
              <a:lnSpc>
                <a:spcPct val="90000"/>
              </a:lnSpc>
              <a:spcBef>
                <a:spcPts val="330"/>
              </a:spcBef>
              <a:spcAft>
                <a:spcPts val="0"/>
              </a:spcAft>
              <a:buNone/>
              <a:tabLst>
                <a:tab pos="900430" algn="l"/>
              </a:tabLst>
            </a:pPr>
            <a:endParaRPr lang="en-US" b="1"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4" name="Flowchart: Delay 3">
            <a:extLst>
              <a:ext uri="{FF2B5EF4-FFF2-40B4-BE49-F238E27FC236}">
                <a16:creationId xmlns:a16="http://schemas.microsoft.com/office/drawing/2014/main" id="{B18040DC-A48A-754B-544E-E1A8FB454384}"/>
              </a:ext>
            </a:extLst>
          </p:cNvPr>
          <p:cNvSpPr/>
          <p:nvPr/>
        </p:nvSpPr>
        <p:spPr>
          <a:xfrm>
            <a:off x="0" y="0"/>
            <a:ext cx="6464544" cy="6858000"/>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8" name="TextBox 7">
            <a:extLst>
              <a:ext uri="{FF2B5EF4-FFF2-40B4-BE49-F238E27FC236}">
                <a16:creationId xmlns:a16="http://schemas.microsoft.com/office/drawing/2014/main" id="{46398C97-A121-8FC8-ADF8-3662FD278BFB}"/>
              </a:ext>
            </a:extLst>
          </p:cNvPr>
          <p:cNvSpPr txBox="1"/>
          <p:nvPr/>
        </p:nvSpPr>
        <p:spPr>
          <a:xfrm>
            <a:off x="7116318" y="2489168"/>
            <a:ext cx="4441698" cy="4031873"/>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chemeClr val="tx1">
                    <a:lumMod val="85000"/>
                    <a:lumOff val="15000"/>
                  </a:schemeClr>
                </a:solidFill>
                <a:effectLst/>
                <a:latin typeface="Century Gothic" panose="020B0502020202020204" pitchFamily="34" charset="0"/>
              </a:rPr>
              <a:t>From </a:t>
            </a:r>
            <a:r>
              <a:rPr lang="en-US" sz="1600" b="1" i="0" dirty="0">
                <a:solidFill>
                  <a:schemeClr val="tx1">
                    <a:lumMod val="85000"/>
                    <a:lumOff val="15000"/>
                  </a:schemeClr>
                </a:solidFill>
                <a:effectLst/>
                <a:latin typeface="Century Gothic" panose="020B0502020202020204" pitchFamily="34" charset="0"/>
              </a:rPr>
              <a:t>10 December</a:t>
            </a:r>
            <a:r>
              <a:rPr lang="en-US" sz="1600" b="0" i="0" dirty="0">
                <a:solidFill>
                  <a:schemeClr val="tx1">
                    <a:lumMod val="85000"/>
                    <a:lumOff val="15000"/>
                  </a:schemeClr>
                </a:solidFill>
                <a:effectLst/>
                <a:latin typeface="Century Gothic" panose="020B0502020202020204" pitchFamily="34" charset="0"/>
              </a:rPr>
              <a:t>, age-restricted platforms won’t be allowed to let under-16s create or keep an account.</a:t>
            </a:r>
          </a:p>
          <a:p>
            <a:endParaRPr lang="en-US" sz="1600" b="0" i="0" dirty="0">
              <a:solidFill>
                <a:schemeClr val="tx1">
                  <a:lumMod val="85000"/>
                  <a:lumOff val="15000"/>
                </a:schemeClr>
              </a:solidFill>
              <a:effectLst/>
              <a:latin typeface="Century Gothic" panose="020B0502020202020204" pitchFamily="34" charset="0"/>
            </a:endParaRPr>
          </a:p>
          <a:p>
            <a:endParaRPr lang="en-US" sz="1600" b="0" i="0" dirty="0">
              <a:solidFill>
                <a:schemeClr val="tx1">
                  <a:lumMod val="85000"/>
                  <a:lumOff val="15000"/>
                </a:schemeClr>
              </a:solidFill>
              <a:effectLst/>
              <a:latin typeface="Century Gothic" panose="020B0502020202020204" pitchFamily="34" charset="0"/>
            </a:endParaRPr>
          </a:p>
          <a:p>
            <a:pPr marL="285750" indent="-285750">
              <a:buFont typeface="Arial" panose="020B0604020202020204" pitchFamily="34" charset="0"/>
              <a:buChar char="•"/>
            </a:pPr>
            <a:r>
              <a:rPr lang="en-US" sz="1600" dirty="0">
                <a:solidFill>
                  <a:schemeClr val="tx1">
                    <a:lumMod val="85000"/>
                    <a:lumOff val="15000"/>
                  </a:schemeClr>
                </a:solidFill>
                <a:latin typeface="Century Gothic" panose="020B0502020202020204" pitchFamily="34" charset="0"/>
              </a:rPr>
              <a:t>Being logged into an account </a:t>
            </a:r>
            <a:r>
              <a:rPr lang="en-US" sz="1600" b="1" dirty="0">
                <a:solidFill>
                  <a:schemeClr val="tx1">
                    <a:lumMod val="85000"/>
                    <a:lumOff val="15000"/>
                  </a:schemeClr>
                </a:solidFill>
                <a:latin typeface="Century Gothic" panose="020B0502020202020204" pitchFamily="34" charset="0"/>
              </a:rPr>
              <a:t>increases the likelihood young people will be exposed to pressures and risks </a:t>
            </a:r>
            <a:r>
              <a:rPr lang="en-US" sz="1600" dirty="0">
                <a:solidFill>
                  <a:schemeClr val="tx1">
                    <a:lumMod val="85000"/>
                    <a:lumOff val="15000"/>
                  </a:schemeClr>
                </a:solidFill>
                <a:latin typeface="Century Gothic" panose="020B0502020202020204" pitchFamily="34" charset="0"/>
              </a:rPr>
              <a:t>that can be hard to deal with.</a:t>
            </a: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r>
              <a:rPr lang="en-US" sz="1600" b="1" dirty="0">
                <a:solidFill>
                  <a:schemeClr val="tx1">
                    <a:lumMod val="85000"/>
                    <a:lumOff val="15000"/>
                  </a:schemeClr>
                </a:solidFill>
                <a:latin typeface="Century Gothic" panose="020B0502020202020204" pitchFamily="34" charset="0"/>
              </a:rPr>
              <a:t>Addictive nature </a:t>
            </a:r>
            <a:r>
              <a:rPr lang="en-US" sz="1600" dirty="0">
                <a:solidFill>
                  <a:schemeClr val="tx1">
                    <a:lumMod val="85000"/>
                    <a:lumOff val="15000"/>
                  </a:schemeClr>
                </a:solidFill>
                <a:latin typeface="Century Gothic" panose="020B0502020202020204" pitchFamily="34" charset="0"/>
              </a:rPr>
              <a:t>of social media (algorithms) = spending </a:t>
            </a:r>
            <a:r>
              <a:rPr lang="en-US" sz="1600" b="1" dirty="0">
                <a:solidFill>
                  <a:schemeClr val="tx1">
                    <a:lumMod val="85000"/>
                    <a:lumOff val="15000"/>
                  </a:schemeClr>
                </a:solidFill>
                <a:latin typeface="Century Gothic" panose="020B0502020202020204" pitchFamily="34" charset="0"/>
              </a:rPr>
              <a:t>more time online</a:t>
            </a:r>
            <a:r>
              <a:rPr lang="en-US" sz="1600" dirty="0">
                <a:solidFill>
                  <a:schemeClr val="tx1">
                    <a:lumMod val="85000"/>
                    <a:lumOff val="15000"/>
                  </a:schemeClr>
                </a:solidFill>
                <a:latin typeface="Century Gothic" panose="020B0502020202020204" pitchFamily="34" charset="0"/>
              </a:rPr>
              <a:t> = </a:t>
            </a:r>
            <a:r>
              <a:rPr lang="en-US" sz="1600" b="1" dirty="0">
                <a:solidFill>
                  <a:schemeClr val="tx1">
                    <a:lumMod val="85000"/>
                    <a:lumOff val="15000"/>
                  </a:schemeClr>
                </a:solidFill>
                <a:latin typeface="Century Gothic" panose="020B0502020202020204" pitchFamily="34" charset="0"/>
              </a:rPr>
              <a:t>higher chance of</a:t>
            </a:r>
            <a:r>
              <a:rPr lang="en-US" sz="1600" dirty="0">
                <a:solidFill>
                  <a:schemeClr val="tx1">
                    <a:lumMod val="85000"/>
                    <a:lumOff val="15000"/>
                  </a:schemeClr>
                </a:solidFill>
                <a:latin typeface="Century Gothic" panose="020B0502020202020204" pitchFamily="34" charset="0"/>
              </a:rPr>
              <a:t> seeing negative, </a:t>
            </a:r>
            <a:r>
              <a:rPr lang="en-US" sz="1600" b="1" dirty="0">
                <a:solidFill>
                  <a:schemeClr val="tx1">
                    <a:lumMod val="85000"/>
                    <a:lumOff val="15000"/>
                  </a:schemeClr>
                </a:solidFill>
                <a:latin typeface="Century Gothic" panose="020B0502020202020204" pitchFamily="34" charset="0"/>
              </a:rPr>
              <a:t>upsetting</a:t>
            </a:r>
            <a:r>
              <a:rPr lang="en-US" sz="1600" dirty="0">
                <a:solidFill>
                  <a:schemeClr val="tx1">
                    <a:lumMod val="85000"/>
                    <a:lumOff val="15000"/>
                  </a:schemeClr>
                </a:solidFill>
                <a:latin typeface="Century Gothic" panose="020B0502020202020204" pitchFamily="34" charset="0"/>
              </a:rPr>
              <a:t> or manipulative </a:t>
            </a:r>
            <a:r>
              <a:rPr lang="en-US" sz="1600" b="1" dirty="0">
                <a:solidFill>
                  <a:schemeClr val="tx1">
                    <a:lumMod val="85000"/>
                    <a:lumOff val="15000"/>
                  </a:schemeClr>
                </a:solidFill>
                <a:latin typeface="Century Gothic" panose="020B0502020202020204" pitchFamily="34" charset="0"/>
              </a:rPr>
              <a:t>content</a:t>
            </a:r>
          </a:p>
        </p:txBody>
      </p:sp>
    </p:spTree>
    <p:extLst>
      <p:ext uri="{BB962C8B-B14F-4D97-AF65-F5344CB8AC3E}">
        <p14:creationId xmlns:p14="http://schemas.microsoft.com/office/powerpoint/2010/main" val="33491592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0E72F-E84A-1EDA-DCA5-443655D039AE}"/>
            </a:ext>
          </a:extLst>
        </p:cNvPr>
        <p:cNvGrpSpPr/>
        <p:nvPr/>
      </p:nvGrpSpPr>
      <p:grpSpPr>
        <a:xfrm>
          <a:off x="0" y="0"/>
          <a:ext cx="0" cy="0"/>
          <a:chOff x="0" y="0"/>
          <a:chExt cx="0" cy="0"/>
        </a:xfrm>
      </p:grpSpPr>
      <p:sp>
        <p:nvSpPr>
          <p:cNvPr id="4" name="Flowchart: Delay 3">
            <a:extLst>
              <a:ext uri="{FF2B5EF4-FFF2-40B4-BE49-F238E27FC236}">
                <a16:creationId xmlns:a16="http://schemas.microsoft.com/office/drawing/2014/main" id="{2212B224-4D00-2E0C-CC97-CB3A71DDDD9E}"/>
              </a:ext>
            </a:extLst>
          </p:cNvPr>
          <p:cNvSpPr/>
          <p:nvPr/>
        </p:nvSpPr>
        <p:spPr>
          <a:xfrm>
            <a:off x="0" y="0"/>
            <a:ext cx="6464544" cy="6858000"/>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8" name="TextBox 7">
            <a:extLst>
              <a:ext uri="{FF2B5EF4-FFF2-40B4-BE49-F238E27FC236}">
                <a16:creationId xmlns:a16="http://schemas.microsoft.com/office/drawing/2014/main" id="{6C246105-12E5-1C2E-7B3C-D41A2E5D43C2}"/>
              </a:ext>
            </a:extLst>
          </p:cNvPr>
          <p:cNvSpPr txBox="1"/>
          <p:nvPr/>
        </p:nvSpPr>
        <p:spPr>
          <a:xfrm>
            <a:off x="7116318" y="514064"/>
            <a:ext cx="4441698" cy="6247864"/>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chemeClr val="tx1">
                    <a:lumMod val="85000"/>
                    <a:lumOff val="15000"/>
                  </a:schemeClr>
                </a:solidFill>
                <a:effectLst/>
                <a:latin typeface="Century Gothic" panose="020B0502020202020204" pitchFamily="34" charset="0"/>
              </a:rPr>
              <a:t>Keeping up with ‘disappearing content’ and responding to a stream of notifications and alerts has been linked to harms to health including </a:t>
            </a:r>
            <a:r>
              <a:rPr lang="en-US" sz="1600" b="1" i="0" dirty="0">
                <a:solidFill>
                  <a:schemeClr val="tx1">
                    <a:lumMod val="85000"/>
                    <a:lumOff val="15000"/>
                  </a:schemeClr>
                </a:solidFill>
                <a:effectLst/>
                <a:latin typeface="Century Gothic" panose="020B0502020202020204" pitchFamily="34" charset="0"/>
              </a:rPr>
              <a:t>reduced sleep and attention</a:t>
            </a:r>
            <a:r>
              <a:rPr lang="en-US" sz="1600" b="0" i="0" dirty="0">
                <a:solidFill>
                  <a:schemeClr val="tx1">
                    <a:lumMod val="85000"/>
                    <a:lumOff val="15000"/>
                  </a:schemeClr>
                </a:solidFill>
                <a:effectLst/>
                <a:latin typeface="Century Gothic" panose="020B0502020202020204" pitchFamily="34" charset="0"/>
              </a:rPr>
              <a:t>, and </a:t>
            </a:r>
            <a:r>
              <a:rPr lang="en-US" sz="1600" b="1" i="0" dirty="0">
                <a:solidFill>
                  <a:schemeClr val="tx1">
                    <a:lumMod val="85000"/>
                    <a:lumOff val="15000"/>
                  </a:schemeClr>
                </a:solidFill>
                <a:effectLst/>
                <a:latin typeface="Century Gothic" panose="020B0502020202020204" pitchFamily="34" charset="0"/>
              </a:rPr>
              <a:t>increased stress </a:t>
            </a:r>
            <a:r>
              <a:rPr lang="en-US" sz="1600" b="0" i="0" dirty="0">
                <a:solidFill>
                  <a:schemeClr val="tx1">
                    <a:lumMod val="85000"/>
                    <a:lumOff val="15000"/>
                  </a:schemeClr>
                </a:solidFill>
                <a:effectLst/>
                <a:latin typeface="Century Gothic" panose="020B0502020202020204" pitchFamily="34" charset="0"/>
              </a:rPr>
              <a:t>levels.</a:t>
            </a:r>
          </a:p>
          <a:p>
            <a:endParaRPr lang="en-US" sz="1600" b="0" i="0" dirty="0">
              <a:solidFill>
                <a:schemeClr val="tx1">
                  <a:lumMod val="85000"/>
                  <a:lumOff val="15000"/>
                </a:schemeClr>
              </a:solidFill>
              <a:effectLst/>
              <a:latin typeface="Century Gothic" panose="020B0502020202020204" pitchFamily="34" charset="0"/>
            </a:endParaRPr>
          </a:p>
          <a:p>
            <a:endParaRPr lang="en-US" sz="1600" b="0" i="0" dirty="0">
              <a:solidFill>
                <a:schemeClr val="tx1">
                  <a:lumMod val="85000"/>
                  <a:lumOff val="15000"/>
                </a:schemeClr>
              </a:solidFill>
              <a:effectLst/>
              <a:latin typeface="Century Gothic" panose="020B0502020202020204" pitchFamily="34" charset="0"/>
            </a:endParaRPr>
          </a:p>
          <a:p>
            <a:pPr marL="285750" indent="-285750">
              <a:buFont typeface="Arial" panose="020B0604020202020204" pitchFamily="34" charset="0"/>
              <a:buChar char="•"/>
            </a:pPr>
            <a:r>
              <a:rPr lang="en-US" sz="1600" dirty="0">
                <a:solidFill>
                  <a:schemeClr val="tx1">
                    <a:lumMod val="85000"/>
                    <a:lumOff val="15000"/>
                  </a:schemeClr>
                </a:solidFill>
                <a:latin typeface="Century Gothic" panose="020B0502020202020204" pitchFamily="34" charset="0"/>
              </a:rPr>
              <a:t>Most platforms current minimum age = 13, we know </a:t>
            </a:r>
            <a:r>
              <a:rPr lang="en-US" sz="1600" b="1" dirty="0">
                <a:solidFill>
                  <a:schemeClr val="tx1">
                    <a:lumMod val="85000"/>
                    <a:lumOff val="15000"/>
                  </a:schemeClr>
                </a:solidFill>
                <a:latin typeface="Century Gothic" panose="020B0502020202020204" pitchFamily="34" charset="0"/>
              </a:rPr>
              <a:t>many don’t follow</a:t>
            </a:r>
            <a:r>
              <a:rPr lang="en-US" sz="1600" dirty="0">
                <a:solidFill>
                  <a:schemeClr val="tx1">
                    <a:lumMod val="85000"/>
                    <a:lumOff val="15000"/>
                  </a:schemeClr>
                </a:solidFill>
                <a:latin typeface="Century Gothic" panose="020B0502020202020204" pitchFamily="34" charset="0"/>
              </a:rPr>
              <a:t> this ‘guideline’.</a:t>
            </a: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r>
              <a:rPr lang="en-US" sz="1600" b="1" dirty="0">
                <a:solidFill>
                  <a:schemeClr val="tx1">
                    <a:lumMod val="85000"/>
                    <a:lumOff val="15000"/>
                  </a:schemeClr>
                </a:solidFill>
                <a:latin typeface="Century Gothic" panose="020B0502020202020204" pitchFamily="34" charset="0"/>
              </a:rPr>
              <a:t>Delaying account access </a:t>
            </a:r>
            <a:r>
              <a:rPr lang="en-US" sz="1600" dirty="0">
                <a:solidFill>
                  <a:schemeClr val="tx1">
                    <a:lumMod val="85000"/>
                    <a:lumOff val="15000"/>
                  </a:schemeClr>
                </a:solidFill>
                <a:latin typeface="Century Gothic" panose="020B0502020202020204" pitchFamily="34" charset="0"/>
              </a:rPr>
              <a:t>until 16 will give young people </a:t>
            </a:r>
            <a:r>
              <a:rPr lang="en-US" sz="1600" b="1" dirty="0">
                <a:solidFill>
                  <a:schemeClr val="tx1">
                    <a:lumMod val="85000"/>
                    <a:lumOff val="15000"/>
                  </a:schemeClr>
                </a:solidFill>
                <a:latin typeface="Century Gothic" panose="020B0502020202020204" pitchFamily="34" charset="0"/>
              </a:rPr>
              <a:t>more time to develop important skills </a:t>
            </a:r>
            <a:r>
              <a:rPr lang="en-US" sz="1600" dirty="0">
                <a:solidFill>
                  <a:schemeClr val="tx1">
                    <a:lumMod val="85000"/>
                    <a:lumOff val="15000"/>
                  </a:schemeClr>
                </a:solidFill>
                <a:latin typeface="Century Gothic" panose="020B0502020202020204" pitchFamily="34" charset="0"/>
              </a:rPr>
              <a:t>and maturity. It’s breathing space to build digital literacy, critical reasoning, impulse control and greater resilience. </a:t>
            </a: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a:p>
            <a:pPr marL="285750" indent="-285750">
              <a:buFont typeface="Arial" panose="020B0604020202020204" pitchFamily="34" charset="0"/>
              <a:buChar char="•"/>
            </a:pPr>
            <a:r>
              <a:rPr lang="en-US" sz="1600" dirty="0">
                <a:solidFill>
                  <a:schemeClr val="tx1">
                    <a:lumMod val="85000"/>
                    <a:lumOff val="15000"/>
                  </a:schemeClr>
                </a:solidFill>
                <a:latin typeface="Century Gothic" panose="020B0502020202020204" pitchFamily="34" charset="0"/>
              </a:rPr>
              <a:t>Extra </a:t>
            </a:r>
            <a:r>
              <a:rPr lang="en-US" sz="1600" b="1" dirty="0">
                <a:solidFill>
                  <a:schemeClr val="tx1">
                    <a:lumMod val="85000"/>
                    <a:lumOff val="15000"/>
                  </a:schemeClr>
                </a:solidFill>
                <a:latin typeface="Century Gothic" panose="020B0502020202020204" pitchFamily="34" charset="0"/>
              </a:rPr>
              <a:t>time to teach</a:t>
            </a:r>
            <a:r>
              <a:rPr lang="en-US" sz="1600" dirty="0">
                <a:solidFill>
                  <a:schemeClr val="tx1">
                    <a:lumMod val="85000"/>
                    <a:lumOff val="15000"/>
                  </a:schemeClr>
                </a:solidFill>
                <a:latin typeface="Century Gothic" panose="020B0502020202020204" pitchFamily="34" charset="0"/>
              </a:rPr>
              <a:t> under-16s about </a:t>
            </a:r>
            <a:r>
              <a:rPr lang="en-US" sz="1600" b="1" dirty="0">
                <a:solidFill>
                  <a:schemeClr val="tx1">
                    <a:lumMod val="85000"/>
                    <a:lumOff val="15000"/>
                  </a:schemeClr>
                </a:solidFill>
                <a:latin typeface="Century Gothic" panose="020B0502020202020204" pitchFamily="34" charset="0"/>
              </a:rPr>
              <a:t>online risks and the impacts of harms</a:t>
            </a:r>
            <a:r>
              <a:rPr lang="en-US" sz="1600" dirty="0">
                <a:solidFill>
                  <a:schemeClr val="tx1">
                    <a:lumMod val="85000"/>
                    <a:lumOff val="15000"/>
                  </a:schemeClr>
                </a:solidFill>
                <a:latin typeface="Century Gothic" panose="020B0502020202020204" pitchFamily="34" charset="0"/>
              </a:rPr>
              <a:t>, as well as </a:t>
            </a:r>
            <a:r>
              <a:rPr lang="en-US" sz="1600" b="1" dirty="0">
                <a:solidFill>
                  <a:schemeClr val="tx1">
                    <a:lumMod val="85000"/>
                    <a:lumOff val="15000"/>
                  </a:schemeClr>
                </a:solidFill>
                <a:latin typeface="Century Gothic" panose="020B0502020202020204" pitchFamily="34" charset="0"/>
              </a:rPr>
              <a:t>how to stay safer online </a:t>
            </a:r>
            <a:r>
              <a:rPr lang="en-US" sz="1600" dirty="0">
                <a:solidFill>
                  <a:schemeClr val="tx1">
                    <a:lumMod val="85000"/>
                    <a:lumOff val="15000"/>
                  </a:schemeClr>
                </a:solidFill>
                <a:latin typeface="Century Gothic" panose="020B0502020202020204" pitchFamily="34" charset="0"/>
              </a:rPr>
              <a:t>and </a:t>
            </a:r>
            <a:r>
              <a:rPr lang="en-US" sz="1600" b="1" dirty="0">
                <a:solidFill>
                  <a:schemeClr val="tx1">
                    <a:lumMod val="85000"/>
                    <a:lumOff val="15000"/>
                  </a:schemeClr>
                </a:solidFill>
                <a:latin typeface="Century Gothic" panose="020B0502020202020204" pitchFamily="34" charset="0"/>
              </a:rPr>
              <a:t>seek help </a:t>
            </a:r>
            <a:r>
              <a:rPr lang="en-US" sz="1600" dirty="0">
                <a:solidFill>
                  <a:schemeClr val="tx1">
                    <a:lumMod val="85000"/>
                    <a:lumOff val="15000"/>
                  </a:schemeClr>
                </a:solidFill>
                <a:latin typeface="Century Gothic" panose="020B0502020202020204" pitchFamily="34" charset="0"/>
              </a:rPr>
              <a:t>when they need it.</a:t>
            </a:r>
          </a:p>
          <a:p>
            <a:pPr marL="285750" indent="-285750">
              <a:buFont typeface="Arial" panose="020B0604020202020204" pitchFamily="34" charset="0"/>
              <a:buChar char="•"/>
            </a:pPr>
            <a:endParaRPr lang="en-US" sz="1600"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34634757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Custom 3">
      <a:dk1>
        <a:srgbClr val="000000"/>
      </a:dk1>
      <a:lt1>
        <a:srgbClr val="FFFFFF"/>
      </a:lt1>
      <a:dk2>
        <a:srgbClr val="D2232A"/>
      </a:dk2>
      <a:lt2>
        <a:srgbClr val="E7E6E6"/>
      </a:lt2>
      <a:accent1>
        <a:srgbClr val="25408F"/>
      </a:accent1>
      <a:accent2>
        <a:srgbClr val="FAA819"/>
      </a:accent2>
      <a:accent3>
        <a:srgbClr val="FF8B00"/>
      </a:accent3>
      <a:accent4>
        <a:srgbClr val="FAA819"/>
      </a:accent4>
      <a:accent5>
        <a:srgbClr val="25408F"/>
      </a:accent5>
      <a:accent6>
        <a:srgbClr val="D2232A"/>
      </a:accent6>
      <a:hlink>
        <a:srgbClr val="FAA819"/>
      </a:hlink>
      <a:folHlink>
        <a:srgbClr val="F68B1F"/>
      </a:folHlink>
    </a:clrScheme>
    <a:fontScheme name="Custom 56">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790323_Win32_SL_V6" id="{4582FF63-579D-46B8-A9FC-4C6C00E9194E}" vid="{B44E2BF2-2B75-4EA4-B623-FB53B4E05F65}"/>
    </a:ext>
  </a:extLst>
</a:theme>
</file>

<file path=ppt/theme/theme2.xml><?xml version="1.0" encoding="utf-8"?>
<a:theme xmlns:a="http://schemas.openxmlformats.org/drawingml/2006/main" name="Office Theme">
  <a:themeElements>
    <a:clrScheme name="SMAR">
      <a:dk1>
        <a:srgbClr val="333333"/>
      </a:dk1>
      <a:lt1>
        <a:srgbClr val="FFFFFF"/>
      </a:lt1>
      <a:dk2>
        <a:srgbClr val="1C324B"/>
      </a:dk2>
      <a:lt2>
        <a:srgbClr val="B8D1EA"/>
      </a:lt2>
      <a:accent1>
        <a:srgbClr val="4E6DAA"/>
      </a:accent1>
      <a:accent2>
        <a:srgbClr val="D6C8A7"/>
      </a:accent2>
      <a:accent3>
        <a:srgbClr val="61A6DB"/>
      </a:accent3>
      <a:accent4>
        <a:srgbClr val="EBD958"/>
      </a:accent4>
      <a:accent5>
        <a:srgbClr val="02182E"/>
      </a:accent5>
      <a:accent6>
        <a:srgbClr val="B5244D"/>
      </a:accent6>
      <a:hlink>
        <a:srgbClr val="FBF7D8"/>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IC xmlns="1a033ed8-c8fe-4da4-b63a-faf4383114b7">
      <UserInfo>
        <DisplayName/>
        <AccountId xsi:nil="true"/>
        <AccountType/>
      </UserInfo>
    </PIC>
    <TaxCatchAll xmlns="355b4d17-d6b9-4245-b27e-ed95c137f8a2" xsi:nil="true"/>
    <lcf76f155ced4ddcb4097134ff3c332f xmlns="1a033ed8-c8fe-4da4-b63a-faf4383114b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9B0CA2BA88E845A8BFD1AEDF2FC17C" ma:contentTypeVersion="17" ma:contentTypeDescription="Create a new document." ma:contentTypeScope="" ma:versionID="7285a3dccd12f84c4de69c9d13af9677">
  <xsd:schema xmlns:xsd="http://www.w3.org/2001/XMLSchema" xmlns:xs="http://www.w3.org/2001/XMLSchema" xmlns:p="http://schemas.microsoft.com/office/2006/metadata/properties" xmlns:ns2="1a033ed8-c8fe-4da4-b63a-faf4383114b7" xmlns:ns3="355b4d17-d6b9-4245-b27e-ed95c137f8a2" targetNamespace="http://schemas.microsoft.com/office/2006/metadata/properties" ma:root="true" ma:fieldsID="5a62fe1a05b851c263505c5a9bf2368e" ns2:_="" ns3:_="">
    <xsd:import namespace="1a033ed8-c8fe-4da4-b63a-faf4383114b7"/>
    <xsd:import namespace="355b4d17-d6b9-4245-b27e-ed95c137f8a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PIC"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033ed8-c8fe-4da4-b63a-faf438311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IC" ma:index="12" nillable="true" ma:displayName="PIC" ma:format="Dropdown" ma:list="UserInfo" ma:SharePointGroup="0" ma:internalName="PIC">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8086925-80c6-4674-851e-373c04938cc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5b4d17-d6b9-4245-b27e-ed95c137f8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79478f6-5ce2-4a7d-8589-234669ce03c9}" ma:internalName="TaxCatchAll" ma:showField="CatchAllData" ma:web="355b4d17-d6b9-4245-b27e-ed95c137f8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A395C8-7EEA-42F5-B768-122472B90E36}">
  <ds:schemaRefs>
    <ds:schemaRef ds:uri="http://schemas.openxmlformats.org/package/2006/metadata/core-properties"/>
    <ds:schemaRef ds:uri="http://schemas.microsoft.com/office/2006/metadata/properties"/>
    <ds:schemaRef ds:uri="http://purl.org/dc/term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355b4d17-d6b9-4245-b27e-ed95c137f8a2"/>
    <ds:schemaRef ds:uri="1a033ed8-c8fe-4da4-b63a-faf4383114b7"/>
  </ds:schemaRefs>
</ds:datastoreItem>
</file>

<file path=customXml/itemProps2.xml><?xml version="1.0" encoding="utf-8"?>
<ds:datastoreItem xmlns:ds="http://schemas.openxmlformats.org/officeDocument/2006/customXml" ds:itemID="{0FA7B745-07D5-49B6-83B4-1BA4A68B27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033ed8-c8fe-4da4-b63a-faf4383114b7"/>
    <ds:schemaRef ds:uri="355b4d17-d6b9-4245-b27e-ed95c137f8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8902DD-114A-4148-8D78-94B6845203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TotalTime>
  <Words>802</Words>
  <Application>Microsoft Office PowerPoint</Application>
  <PresentationFormat>Widescreen</PresentationFormat>
  <Paragraphs>120</Paragraphs>
  <Slides>15</Slides>
  <Notes>15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Arial</vt:lpstr>
      <vt:lpstr>Avenir Next LT Pro Light</vt:lpstr>
      <vt:lpstr>Calibri</vt:lpstr>
      <vt:lpstr>Century Gothic</vt:lpstr>
      <vt:lpstr>Posterama</vt:lpstr>
      <vt:lpstr>Roboto Slab</vt:lpstr>
      <vt:lpstr>Custom</vt:lpstr>
      <vt:lpstr>Office Theme</vt:lpstr>
      <vt:lpstr>WORKSHOP TOGETHER </vt:lpstr>
      <vt:lpstr>How many apps can you recognise?</vt:lpstr>
      <vt:lpstr>How many apps can you recognise?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Harry Ebert</dc:creator>
  <cp:lastModifiedBy>Harry Ebert</cp:lastModifiedBy>
  <cp:revision>1</cp:revision>
  <dcterms:created xsi:type="dcterms:W3CDTF">2025-10-14T03:36:17Z</dcterms:created>
  <dcterms:modified xsi:type="dcterms:W3CDTF">2025-10-15T03:08:34Z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0x010100D09B0CA2BA88E845A8BFD1AEDF2FC17C</vt:lpwstr>
  </property>
  <property fmtid="{D5CDD505-2E9C-101B-9397-08002B2CF9AE}" pid="3" name="MediaServiceImageTags">
    <vt:lpwstr/>
  </property>
</Properties>
</file>