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04595-5EF2-4816-A300-DFC1D5FD2406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A1ACE-FE2E-4C62-9977-183C71FE3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7832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23/05/2017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1E0B8-ECA1-4312-8BC2-FE5B55D79291}" type="slidenum">
              <a:rPr lang="en-AU" smtClean="0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5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B3FC8-75E7-4330-AA77-AC4D41E7D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336D5-987D-41A9-A8EF-117C54D2CA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AE645-25D0-466A-A5EB-A8C3FE257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969AA-E116-4019-8A60-1A09BA0BD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41FE9-8D6B-4D5A-A4DA-DBE5547F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973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C7128-4D5F-4CBE-8DAE-CA9975EC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8949E9-B832-49D6-9264-9C58E239C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2A7AD-BFC9-4265-8439-98C076FCE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698F-68B4-4524-97D9-15A38DF9A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08F79-DEA2-41DA-ABCF-72E0E2ECA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2729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32C6B0-9F3C-49B1-B221-B8714D22B0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365E-5896-4CF3-AAEE-421551582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6B70C-8911-4BF8-8F9C-6F17B6BBC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83A17-1253-4C1B-B83B-27086F226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A7FC3-778D-4DD0-85D6-61CB60B1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8741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213" cy="68582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6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53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4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79037-1710-48B8-A198-5CD6D3456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DB312-FB81-4CA5-AE63-D3AB2D43B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648B3-0610-4512-A631-40A6A8DD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F8B35-672E-447D-A985-F768869A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EC174-FF6F-4D74-ACE5-3531414C2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648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30260-0E24-4F4A-A248-8062CE756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BC0E15-0C15-4536-80E1-052F2E00B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F5A39-A259-425F-857F-C0AF76500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1EEAF-3586-455B-897D-1EC1B7BA8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7488C-C4C2-4E06-8D21-A16C80099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965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8AE96-58A0-49E7-9FA6-53652479E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54830-307E-4FD6-8BCD-3CCB97238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B3E01-514A-4F6C-9D32-48CD742FE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C0B7D-A772-4023-976B-89212971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A2F262-D372-46A0-A4CB-C9C3F647F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226B2-43E9-483B-964C-3A9B80A4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732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9A71E-695B-4BE8-8903-CAA3E4A0D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D570E-6FE4-4C4E-BF4D-640DE9363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50D4E7-F367-4A55-A232-7BDA43589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730F-8BA4-417D-9099-9CEA1D87F2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217A97-1C8F-4178-8C1C-01F38E318E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170D8-058C-40E8-B272-060AB2BBD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2AF3CD-A5D2-4F4F-9AA4-B1F3B69B8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4A2FFD-A7D3-4D9B-B230-F68F4D4D9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573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0173-B511-4FD6-9B94-54E85A090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90BDD-3E16-47F7-90B6-FE1F53111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C4CBE-626C-47FC-B619-92BCF09E6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313A8-3B15-4826-9D86-4808AC73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434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034EDD-D282-445C-BBEC-C889A333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9C8722-B8F8-4BF5-B745-4E816F6B8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A6A7B-9845-4496-B1BB-A19C2D5FA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294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7A2EC-0E23-482B-B961-51ADFC1AF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9688D-FDDA-4207-9D96-36964EA35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245FF-A870-4510-B432-13E5044FE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D20E35-AB44-49F6-A3EF-EBC09A952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08E49-8005-4084-878E-C09B70D6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BEDEC3-5891-4864-9381-575FDE82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99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D2D2F-58C3-4359-A538-C9D8898B0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927EF0-E53A-42BA-B642-FC8DC94131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29140D-BE83-4C9E-B4D7-CF2D5C4D3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4B8B3-5497-42F3-89B1-7FE2E0B22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AED7B0-9F22-44A8-BF93-B20BFB27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6F196-D5FD-4100-9543-F1974DF9B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178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A83775-81D0-46C3-AD95-CBCA2A473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C82F5-CE0C-4F6A-97DB-D98DB11CB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351AD-2070-421A-9229-8F283B82D9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1E6C-B5F4-415A-BA75-C4D8FDD171D0}" type="datetimeFigureOut">
              <a:rPr lang="en-AU" smtClean="0"/>
              <a:t>23/06/2017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1AEE4-FE1A-4D90-B0AE-D1C081391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C7BB3-1364-4F09-803D-527973E8A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E9A42-BC13-4C11-8B98-F923F10DAC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52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96355"/>
            <a:ext cx="9144160" cy="646556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6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539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1" y="196355"/>
            <a:ext cx="2547557" cy="914738"/>
          </a:xfrm>
          <a:prstGeom prst="rect">
            <a:avLst/>
          </a:prstGeom>
          <a:noFill/>
        </p:spPr>
        <p:txBody>
          <a:bodyPr wrap="none" tIns="0" rtlCol="0">
            <a:spAutoFit/>
          </a:bodyPr>
          <a:lstStyle/>
          <a:p>
            <a:r>
              <a:rPr lang="en-AU" sz="5644" b="1" dirty="0" err="1">
                <a:solidFill>
                  <a:srgbClr val="C00000"/>
                </a:solidFill>
                <a:latin typeface="Franklin Gothic Heavy" panose="020B0903020102020204" pitchFamily="34" charset="0"/>
              </a:rPr>
              <a:t>W.A.I.T</a:t>
            </a:r>
            <a:r>
              <a:rPr lang="en-AU" sz="5644" b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5485" y="472739"/>
            <a:ext cx="5442516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… consider this question before you begin!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83531" y="1068564"/>
            <a:ext cx="5633402" cy="8819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AU" sz="5131" i="1" u="sng" dirty="0">
                <a:solidFill>
                  <a:srgbClr val="C00000"/>
                </a:solidFill>
                <a:latin typeface="Franklin Gothic Heavy" panose="020B0903020102020204" pitchFamily="34" charset="0"/>
              </a:rPr>
              <a:t>W</a:t>
            </a:r>
            <a:r>
              <a:rPr lang="en-AU" sz="5131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hy </a:t>
            </a:r>
            <a:r>
              <a:rPr lang="en-AU" sz="5131" i="1" u="sng" dirty="0">
                <a:solidFill>
                  <a:srgbClr val="C00000"/>
                </a:solidFill>
                <a:latin typeface="Franklin Gothic Heavy" panose="020B0903020102020204" pitchFamily="34" charset="0"/>
              </a:rPr>
              <a:t>A</a:t>
            </a:r>
            <a:r>
              <a:rPr lang="en-AU" sz="5131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m </a:t>
            </a:r>
            <a:r>
              <a:rPr lang="en-AU" sz="5131" i="1" u="sng" dirty="0">
                <a:solidFill>
                  <a:srgbClr val="C00000"/>
                </a:solidFill>
                <a:latin typeface="Franklin Gothic Heavy" panose="020B0903020102020204" pitchFamily="34" charset="0"/>
              </a:rPr>
              <a:t>I</a:t>
            </a:r>
            <a:r>
              <a:rPr lang="en-AU" sz="5131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 </a:t>
            </a:r>
            <a:r>
              <a:rPr lang="en-AU" sz="5131" i="1" u="sng" dirty="0">
                <a:solidFill>
                  <a:srgbClr val="C00000"/>
                </a:solidFill>
                <a:latin typeface="Franklin Gothic Heavy" panose="020B0903020102020204" pitchFamily="34" charset="0"/>
              </a:rPr>
              <a:t>T</a:t>
            </a:r>
            <a:r>
              <a:rPr lang="en-AU" sz="5131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alking?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1393" y="2352342"/>
            <a:ext cx="3333900" cy="135549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I have something really important to say and/or have a very strong opinion to share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41393" y="4129050"/>
            <a:ext cx="3333900" cy="72391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Is this the time to do that?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9359" y="5937385"/>
            <a:ext cx="1666950" cy="72391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Please be concise!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1393" y="5257561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No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66444" y="5889516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Yes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16930" y="2355648"/>
            <a:ext cx="3333900" cy="72391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I have an on-topic contribution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6930" y="5105370"/>
            <a:ext cx="3333900" cy="72391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Did someone make this contribution already?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51126" y="4290117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Yes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16930" y="6235311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No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51126" y="6235197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Yes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16930" y="4293693"/>
            <a:ext cx="699704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No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495997" y="3694768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211535" y="4839746"/>
            <a:ext cx="21910" cy="1045584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491244" y="4823278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64762" y="1933839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324026" y="1933839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334317" y="3067936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077072" y="3864736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9700977" y="3882463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700977" y="4684947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077072" y="5816067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9700977" y="5816066"/>
            <a:ext cx="0" cy="434282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781246" y="1479586"/>
            <a:ext cx="1497851" cy="15164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8922378" y="1494750"/>
            <a:ext cx="1496841" cy="8128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557103" y="6097221"/>
            <a:ext cx="642257" cy="15163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52986" y="6421714"/>
            <a:ext cx="853663" cy="10898"/>
          </a:xfrm>
          <a:prstGeom prst="straightConnector1">
            <a:avLst/>
          </a:prstGeom>
          <a:ln w="1270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781245" y="1438426"/>
            <a:ext cx="0" cy="4016549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0419218" y="1454458"/>
            <a:ext cx="0" cy="4987724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096081" y="1933839"/>
            <a:ext cx="599" cy="2557269"/>
          </a:xfrm>
          <a:prstGeom prst="line">
            <a:avLst/>
          </a:prstGeom>
          <a:ln w="1270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044330" y="4485611"/>
            <a:ext cx="677345" cy="5496"/>
          </a:xfrm>
          <a:prstGeom prst="straightConnector1">
            <a:avLst/>
          </a:prstGeom>
          <a:ln w="1270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727489" y="5465512"/>
            <a:ext cx="400249" cy="5496"/>
          </a:xfrm>
          <a:prstGeom prst="straightConnector1">
            <a:avLst/>
          </a:prstGeom>
          <a:ln w="1270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16930" y="3487633"/>
            <a:ext cx="3333900" cy="4081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52" i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Is it your turn?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10039710" y="6446040"/>
            <a:ext cx="431038" cy="5496"/>
          </a:xfrm>
          <a:prstGeom prst="straightConnector1">
            <a:avLst/>
          </a:prstGeom>
          <a:ln w="1270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91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75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Franklin Gothic Heavy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 Cogso</dc:creator>
  <cp:lastModifiedBy>NT Cogso</cp:lastModifiedBy>
  <cp:revision>2</cp:revision>
  <dcterms:created xsi:type="dcterms:W3CDTF">2017-06-23T00:52:57Z</dcterms:created>
  <dcterms:modified xsi:type="dcterms:W3CDTF">2017-06-23T01:08:46Z</dcterms:modified>
</cp:coreProperties>
</file>